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4"/>
  </p:sldMasterIdLst>
  <p:notesMasterIdLst>
    <p:notesMasterId r:id="rId16"/>
  </p:notesMasterIdLst>
  <p:handoutMasterIdLst>
    <p:handoutMasterId r:id="rId17"/>
  </p:handoutMasterIdLst>
  <p:sldIdLst>
    <p:sldId id="709" r:id="rId5"/>
    <p:sldId id="707" r:id="rId6"/>
    <p:sldId id="714" r:id="rId7"/>
    <p:sldId id="708" r:id="rId8"/>
    <p:sldId id="715" r:id="rId9"/>
    <p:sldId id="705" r:id="rId10"/>
    <p:sldId id="706" r:id="rId11"/>
    <p:sldId id="703" r:id="rId12"/>
    <p:sldId id="701" r:id="rId13"/>
    <p:sldId id="716" r:id="rId14"/>
    <p:sldId id="70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w to Apply This Template" id="{1C279523-A2F8-0940-8D2D-7C2ECCEA085A}">
          <p14:sldIdLst>
            <p14:sldId id="709"/>
          </p14:sldIdLst>
        </p14:section>
        <p14:section name="Walk-in" id="{71162279-F1BC-6A43-B032-1DEA7461249F}">
          <p14:sldIdLst>
            <p14:sldId id="707"/>
            <p14:sldId id="714"/>
          </p14:sldIdLst>
        </p14:section>
        <p14:section name="YOUR PRESENTATION" id="{EB12CB96-06F5-8D4E-97AD-E7FE0086735F}">
          <p14:sldIdLst/>
        </p14:section>
        <p14:section name="Walk-out" id="{5EAF84C3-E0EF-7048-B5C1-5C5607967799}">
          <p14:sldIdLst>
            <p14:sldId id="708"/>
          </p14:sldIdLst>
        </p14:section>
        <p14:section name="2021 UC Template (Tech Animated)" id="{A654102A-DB2C-0A4D-AC6A-D5AD8AFA1FF4}">
          <p14:sldIdLst>
            <p14:sldId id="715"/>
            <p14:sldId id="705"/>
            <p14:sldId id="706"/>
            <p14:sldId id="703"/>
            <p14:sldId id="701"/>
          </p14:sldIdLst>
        </p14:section>
        <p14:section name="Walk-out" id="{9C9BB388-6D22-734C-BE0B-4531CBBD4C73}">
          <p14:sldIdLst>
            <p14:sldId id="716"/>
            <p14:sldId id="7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4E7FF"/>
    <a:srgbClr val="FFCA90"/>
    <a:srgbClr val="FFC991"/>
    <a:srgbClr val="61006C"/>
    <a:srgbClr val="72005B"/>
    <a:srgbClr val="5E1F92"/>
    <a:srgbClr val="04C8F0"/>
    <a:srgbClr val="000000"/>
    <a:srgbClr val="3618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99F974-D51A-C6B3-AE67-F23D232DE110}" v="1" dt="2021-07-09T15:55:47.428"/>
    <p1510:client id="{48EF49C0-3748-2179-3BF9-677B29821FE1}" v="3" dt="2021-07-09T21:27:30.646"/>
    <p1510:client id="{5461B3F9-C508-4081-9812-682A6D455AB6}" v="13" dt="2021-05-20T22:38:20.4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35" autoAdjust="0"/>
    <p:restoredTop sz="82263" autoAdjust="0"/>
  </p:normalViewPr>
  <p:slideViewPr>
    <p:cSldViewPr snapToGrid="0" snapToObjects="1" showGuides="1">
      <p:cViewPr varScale="1">
        <p:scale>
          <a:sx n="70" d="100"/>
          <a:sy n="70" d="100"/>
        </p:scale>
        <p:origin x="816" y="58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37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7/11/2021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G881257 2021 UC Template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622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UC 2021 Walk-Out (Animated)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8622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UC 2021 Walk-Out (Static)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563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2021 Esri User Conference (Animated)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078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2021 Esri User Conference (Static)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078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UC 2021 Walk-Out (Static)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190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2021 Esri User Conference (Animated)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593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22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689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804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783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7/11/2021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7/11/2021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7/11/2021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7/11/2021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7/11/2021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7/11/2021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7/11/2021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1B35EEF-4D5C-F743-8EDE-90EE5C8E4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2625"/>
            <a:ext cx="6801338" cy="738664"/>
          </a:xfrm>
        </p:spPr>
        <p:txBody>
          <a:bodyPr/>
          <a:lstStyle/>
          <a:p>
            <a:r>
              <a:rPr lang="en-US" dirty="0" err="1"/>
              <a:t>Cómo</a:t>
            </a:r>
            <a:r>
              <a:rPr lang="en-US" dirty="0"/>
              <a:t> </a:t>
            </a:r>
            <a:r>
              <a:rPr lang="en-US" dirty="0" err="1"/>
              <a:t>aplicar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plantilla</a:t>
            </a:r>
            <a:r>
              <a:rPr lang="en-US" dirty="0"/>
              <a:t> a </a:t>
            </a:r>
            <a:r>
              <a:rPr lang="en-US" dirty="0" err="1"/>
              <a:t>diapositivas</a:t>
            </a:r>
            <a:r>
              <a:rPr lang="en-US" dirty="0"/>
              <a:t> </a:t>
            </a:r>
            <a:r>
              <a:rPr lang="en-US" dirty="0" err="1"/>
              <a:t>existentes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2AC8035-1C25-6E42-A8CC-33EA7C7CC7E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1336455"/>
            <a:ext cx="6096000" cy="4761535"/>
          </a:xfrm>
        </p:spPr>
        <p:txBody>
          <a:bodyPr/>
          <a:lstStyle/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 err="1"/>
              <a:t>Abra</a:t>
            </a:r>
            <a:r>
              <a:rPr lang="en-US" sz="1600" b="0" dirty="0"/>
              <a:t> </a:t>
            </a:r>
            <a:r>
              <a:rPr lang="en-US" sz="1600" b="0" dirty="0" err="1"/>
              <a:t>su</a:t>
            </a:r>
            <a:r>
              <a:rPr lang="en-US" sz="1600" b="0" dirty="0"/>
              <a:t> </a:t>
            </a:r>
            <a:r>
              <a:rPr lang="en-US" sz="1600" b="0" dirty="0" err="1"/>
              <a:t>presentación</a:t>
            </a:r>
            <a:r>
              <a:rPr lang="en-US" sz="1600" b="0" dirty="0"/>
              <a:t> anterior.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s-MX" sz="1600" b="0" dirty="0"/>
              <a:t>Copie todas las diapositivas relevantes de la presentación anterior en esta plantilla. Pegar usando el tema de destino.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s-MX" sz="1600" b="0" dirty="0"/>
              <a:t>Pasando diapositiva a diapositiva, copie la imagen de fondo estándar o menos texto de fondo.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s-MX" sz="1600" b="0" dirty="0"/>
              <a:t>Pegar y enviar a atrás.</a:t>
            </a:r>
            <a:br>
              <a:rPr lang="en-US" sz="1600" b="0" dirty="0"/>
            </a:br>
            <a:r>
              <a:rPr lang="en-US" sz="105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Windows </a:t>
            </a:r>
            <a:r>
              <a:rPr lang="en-US" sz="1050" b="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– </a:t>
            </a:r>
            <a:r>
              <a:rPr lang="es-MX" sz="1050" b="0" dirty="0">
                <a:solidFill>
                  <a:schemeClr val="tx2"/>
                </a:solidFill>
              </a:rPr>
              <a:t>haga clic con el botón derecho y elija Enviar al fondo</a:t>
            </a:r>
            <a:br>
              <a:rPr lang="en-US" sz="1050" b="0" dirty="0">
                <a:solidFill>
                  <a:schemeClr val="accent4">
                    <a:lumMod val="40000"/>
                    <a:lumOff val="60000"/>
                  </a:schemeClr>
                </a:solidFill>
              </a:rPr>
            </a:br>
            <a:r>
              <a:rPr lang="en-US" sz="105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Mac</a:t>
            </a:r>
            <a:r>
              <a:rPr lang="en-US" sz="1050" b="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 – </a:t>
            </a:r>
            <a:r>
              <a:rPr lang="en-US" sz="1050" b="0" dirty="0" err="1">
                <a:solidFill>
                  <a:schemeClr val="tx2"/>
                </a:solidFill>
              </a:rPr>
              <a:t>Cmd</a:t>
            </a:r>
            <a:r>
              <a:rPr lang="en-US" sz="1050" b="0" dirty="0">
                <a:solidFill>
                  <a:schemeClr val="tx2"/>
                </a:solidFill>
              </a:rPr>
              <a:t> + Shift + B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s-MX" sz="1600" b="0" dirty="0"/>
              <a:t>Elimina las piezas restantes del fondo anterior.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s-MX" sz="1600" b="0" dirty="0"/>
              <a:t>Para otros fondos (título, divisor de sección, introducción de demostración), utilice las diapositivas proporcionadas en esta plantilla.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 err="1"/>
              <a:t>Revisa</a:t>
            </a:r>
            <a:r>
              <a:rPr lang="en-US" sz="1600" b="0" dirty="0"/>
              <a:t> </a:t>
            </a:r>
            <a:r>
              <a:rPr lang="en-US" sz="1600" b="0" dirty="0" err="1"/>
              <a:t>tus</a:t>
            </a:r>
            <a:r>
              <a:rPr lang="en-US" sz="1600" b="0" dirty="0"/>
              <a:t> </a:t>
            </a:r>
            <a:r>
              <a:rPr lang="en-US" sz="1600" b="0" dirty="0" err="1"/>
              <a:t>fuentes</a:t>
            </a:r>
            <a:r>
              <a:rPr lang="en-US" sz="1600" b="0" dirty="0"/>
              <a:t>.</a:t>
            </a:r>
            <a:br>
              <a:rPr lang="en-US" sz="1600" b="0" dirty="0"/>
            </a:br>
            <a:r>
              <a:rPr lang="es-MX" sz="1050" b="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La fuente predeterminada es Arial para mantener la coherencia en toda la empresa. Si usó Avenir anteriormente, considere cambiar a Arial para evitar la sustitución de fuentes desconocidas por parte de otros usuarios. • Instrucciones para cambiar los temas de las fuentes.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050" b="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8E6B17-4A2D-B14F-811D-1094C51A3E2E}"/>
              </a:ext>
            </a:extLst>
          </p:cNvPr>
          <p:cNvSpPr txBox="1"/>
          <p:nvPr/>
        </p:nvSpPr>
        <p:spPr>
          <a:xfrm>
            <a:off x="9784814" y="2663351"/>
            <a:ext cx="2125397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Fondo</a:t>
            </a:r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estándar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0E1108-269E-8349-B5FD-FC26F433C12D}"/>
              </a:ext>
            </a:extLst>
          </p:cNvPr>
          <p:cNvSpPr txBox="1"/>
          <p:nvPr/>
        </p:nvSpPr>
        <p:spPr>
          <a:xfrm>
            <a:off x="9784814" y="5690414"/>
            <a:ext cx="1624648" cy="707605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endParaRPr lang="en-US" sz="12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eaLnBrk="0" hangingPunct="0"/>
            <a:r>
              <a:rPr lang="en-US" sz="12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Introducción</a:t>
            </a:r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a la </a:t>
            </a:r>
            <a:r>
              <a:rPr lang="en-US" sz="12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demostración</a:t>
            </a:r>
            <a:endParaRPr lang="en-US" sz="12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—</a:t>
            </a:r>
          </a:p>
          <a:p>
            <a:pPr eaLnBrk="0" hangingPunct="0"/>
            <a:endParaRPr lang="es-MX" sz="12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  <a:p>
            <a:pPr eaLnBrk="0" hangingPunct="0"/>
            <a:r>
              <a:rPr lang="es-MX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Usar detrás de las imágenes</a:t>
            </a:r>
            <a:endParaRPr lang="en-US" sz="12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1" name="Title 6">
            <a:extLst>
              <a:ext uri="{FF2B5EF4-FFF2-40B4-BE49-F238E27FC236}">
                <a16:creationId xmlns:a16="http://schemas.microsoft.com/office/drawing/2014/main" id="{2060ADCE-3590-3D47-BB8F-11FECC68F346}"/>
              </a:ext>
            </a:extLst>
          </p:cNvPr>
          <p:cNvSpPr txBox="1">
            <a:spLocks/>
          </p:cNvSpPr>
          <p:nvPr/>
        </p:nvSpPr>
        <p:spPr>
          <a:xfrm>
            <a:off x="8004284" y="682625"/>
            <a:ext cx="3905927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b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¿</a:t>
            </a:r>
            <a:r>
              <a:rPr lang="en-US" b="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Qué</a:t>
            </a:r>
            <a:r>
              <a:rPr lang="en-US" b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b="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fondo</a:t>
            </a:r>
            <a:r>
              <a:rPr lang="en-US" b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</a:t>
            </a:r>
            <a:r>
              <a:rPr lang="en-US" b="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usar</a:t>
            </a:r>
            <a:r>
              <a:rPr lang="en-US" b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98A078-5CF3-EF42-97B7-BFCA260D29CF}"/>
              </a:ext>
            </a:extLst>
          </p:cNvPr>
          <p:cNvSpPr txBox="1"/>
          <p:nvPr/>
        </p:nvSpPr>
        <p:spPr>
          <a:xfrm>
            <a:off x="9784814" y="1776138"/>
            <a:ext cx="777515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Título</a:t>
            </a:r>
            <a:endParaRPr lang="en-US" sz="12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58988C-2997-1140-B7AA-F3A3BA59BDAB}"/>
              </a:ext>
            </a:extLst>
          </p:cNvPr>
          <p:cNvSpPr txBox="1"/>
          <p:nvPr/>
        </p:nvSpPr>
        <p:spPr>
          <a:xfrm>
            <a:off x="9784814" y="4715419"/>
            <a:ext cx="1360696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Divisor de </a:t>
            </a:r>
            <a:r>
              <a:rPr lang="en-US" sz="12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sección</a:t>
            </a:r>
            <a:endParaRPr lang="en-US" sz="12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17528A3-A0FD-404C-82FA-41EE9562C6ED}"/>
              </a:ext>
            </a:extLst>
          </p:cNvPr>
          <p:cNvCxnSpPr/>
          <p:nvPr/>
        </p:nvCxnSpPr>
        <p:spPr bwMode="auto">
          <a:xfrm>
            <a:off x="7549661" y="429846"/>
            <a:ext cx="0" cy="6111725"/>
          </a:xfrm>
          <a:prstGeom prst="line">
            <a:avLst/>
          </a:prstGeom>
          <a:noFill/>
          <a:ln w="12700" cap="flat" cmpd="sng" algn="ctr">
            <a:gradFill flip="none" rotWithShape="1">
              <a:gsLst>
                <a:gs pos="55000">
                  <a:schemeClr val="accent4">
                    <a:lumMod val="60000"/>
                    <a:lumOff val="40000"/>
                    <a:alpha val="60000"/>
                  </a:schemeClr>
                </a:gs>
                <a:gs pos="100000">
                  <a:schemeClr val="accent4">
                    <a:lumMod val="60000"/>
                    <a:lumOff val="40000"/>
                    <a:alpha val="13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556DB85-17F3-A148-936A-5EEC40E1482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451020" y="3054352"/>
            <a:ext cx="1289959" cy="862711"/>
          </a:xfrm>
          <a:prstGeom prst="rect">
            <a:avLst/>
          </a:prstGeom>
          <a:ln>
            <a:noFill/>
          </a:ln>
          <a:effectLst>
            <a:outerShdw blurRad="165100" dist="165100" dir="2700000" sx="93000" sy="93000" algn="tl" rotWithShape="0">
              <a:schemeClr val="bg1">
                <a:lumMod val="85000"/>
                <a:lumOff val="15000"/>
                <a:alpha val="33000"/>
              </a:schemeClr>
            </a:outerShdw>
          </a:effectLst>
        </p:spPr>
      </p:pic>
      <p:pic>
        <p:nvPicPr>
          <p:cNvPr id="4" name="Picture 3" descr="A picture containing text, monitor, screenshot, display&#10;&#10;Description automatically generated">
            <a:extLst>
              <a:ext uri="{FF2B5EF4-FFF2-40B4-BE49-F238E27FC236}">
                <a16:creationId xmlns:a16="http://schemas.microsoft.com/office/drawing/2014/main" id="{DA10EA99-EB54-004B-91E2-8C6256D61D9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54316" y="1472560"/>
            <a:ext cx="1624627" cy="506901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8C1566-4035-E44F-A177-E8B7282098A2}"/>
              </a:ext>
            </a:extLst>
          </p:cNvPr>
          <p:cNvSpPr txBox="1"/>
          <p:nvPr/>
        </p:nvSpPr>
        <p:spPr>
          <a:xfrm>
            <a:off x="9784813" y="3717223"/>
            <a:ext cx="2125397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Menos</a:t>
            </a:r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fondo</a:t>
            </a:r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 que </a:t>
            </a:r>
            <a:r>
              <a:rPr lang="en-US" sz="1200" b="1" dirty="0" err="1">
                <a:solidFill>
                  <a:schemeClr val="accent4">
                    <a:lumMod val="20000"/>
                    <a:lumOff val="80000"/>
                  </a:schemeClr>
                </a:solidFill>
              </a:rPr>
              <a:t>texto</a:t>
            </a:r>
            <a:endParaRPr lang="en-US" sz="1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8373D97-660D-41C7-8F61-B94037CF3476}"/>
              </a:ext>
            </a:extLst>
          </p:cNvPr>
          <p:cNvSpPr txBox="1"/>
          <p:nvPr/>
        </p:nvSpPr>
        <p:spPr>
          <a:xfrm>
            <a:off x="4724400" y="3200400"/>
            <a:ext cx="2743200" cy="215444"/>
          </a:xfrm>
          <a:prstGeom prst="rect">
            <a:avLst/>
          </a:prstGeom>
          <a:noFill/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 eaLnBrk="0" hangingPunct="0"/>
            <a:r>
              <a:rPr lang="es-ES" sz="1400" dirty="0">
                <a:ea typeface="+mn-ea"/>
                <a:cs typeface="+mn-cs"/>
              </a:rPr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1869349004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c-2021-logoslide-animation_nologo" descr="uc-2021-logoslide-animation_nologo">
            <a:hlinkClick r:id="" action="ppaction://media"/>
            <a:extLst>
              <a:ext uri="{FF2B5EF4-FFF2-40B4-BE49-F238E27FC236}">
                <a16:creationId xmlns:a16="http://schemas.microsoft.com/office/drawing/2014/main" id="{D1256EAB-56B7-A44D-91CD-577A708723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4" y="3175"/>
            <a:ext cx="12196767" cy="6858000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F69CBFBE-8BED-7B4D-B176-E409D2165580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3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C7A590-9999-EE4E-B5E3-D3578C0822AE}"/>
              </a:ext>
            </a:extLst>
          </p:cNvPr>
          <p:cNvSpPr/>
          <p:nvPr/>
        </p:nvSpPr>
        <p:spPr>
          <a:xfrm>
            <a:off x="-4" y="6447175"/>
            <a:ext cx="3923608" cy="252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solidFill>
                  <a:schemeClr val="tx1">
                    <a:alpha val="60000"/>
                  </a:schemeClr>
                </a:solidFill>
              </a:rPr>
              <a:t>Copyright © 2021 Esri. All rights reserved.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89D2957F-ACA9-427C-923F-E37AA71A8B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23874" y="3031963"/>
            <a:ext cx="8499939" cy="77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8185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>
            <a:extLst>
              <a:ext uri="{FF2B5EF4-FFF2-40B4-BE49-F238E27FC236}">
                <a16:creationId xmlns:a16="http://schemas.microsoft.com/office/drawing/2014/main" id="{645D7685-CE8A-C546-A1EF-B84C1CFA6523}"/>
              </a:ext>
            </a:extLst>
          </p:cNvPr>
          <p:cNvGrpSpPr/>
          <p:nvPr/>
        </p:nvGrpSpPr>
        <p:grpSpPr>
          <a:xfrm>
            <a:off x="-4" y="-741"/>
            <a:ext cx="12192004" cy="6858741"/>
            <a:chOff x="-4" y="-741"/>
            <a:chExt cx="12192004" cy="6858741"/>
          </a:xfrm>
        </p:grpSpPr>
        <p:sp>
          <p:nvSpPr>
            <p:cNvPr id="13" name="gradient 1">
              <a:extLst>
                <a:ext uri="{FF2B5EF4-FFF2-40B4-BE49-F238E27FC236}">
                  <a16:creationId xmlns:a16="http://schemas.microsoft.com/office/drawing/2014/main" id="{B84E7B19-A386-7E48-921C-6B14E598EB1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" y="-741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FF2364"/>
                </a:gs>
                <a:gs pos="61000">
                  <a:srgbClr val="5C065A"/>
                </a:gs>
                <a:gs pos="30000">
                  <a:srgbClr val="890D84"/>
                </a:gs>
                <a:gs pos="100000">
                  <a:srgbClr val="380139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5" name="Picture 4" descr="Background pattern&#10;&#10;Description automatically generated">
              <a:extLst>
                <a:ext uri="{FF2B5EF4-FFF2-40B4-BE49-F238E27FC236}">
                  <a16:creationId xmlns:a16="http://schemas.microsoft.com/office/drawing/2014/main" id="{F69CBFBE-8BED-7B4D-B176-E409D21655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3C7A590-9999-EE4E-B5E3-D3578C0822AE}"/>
                </a:ext>
              </a:extLst>
            </p:cNvPr>
            <p:cNvSpPr/>
            <p:nvPr/>
          </p:nvSpPr>
          <p:spPr>
            <a:xfrm>
              <a:off x="-4" y="6447175"/>
              <a:ext cx="3923608" cy="2528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>
                  <a:solidFill>
                    <a:schemeClr val="tx1">
                      <a:alpha val="60000"/>
                    </a:schemeClr>
                  </a:solidFill>
                </a:rPr>
                <a:t>Copyright © 2021 Esri. All rights reserved.</a:t>
              </a:r>
            </a:p>
          </p:txBody>
        </p:sp>
      </p:grpSp>
      <p:grpSp>
        <p:nvGrpSpPr>
          <p:cNvPr id="3" name="Grupo 2">
            <a:extLst>
              <a:ext uri="{FF2B5EF4-FFF2-40B4-BE49-F238E27FC236}">
                <a16:creationId xmlns:a16="http://schemas.microsoft.com/office/drawing/2014/main" id="{D064775A-F5E4-4930-88D4-8F22F107BA73}"/>
              </a:ext>
            </a:extLst>
          </p:cNvPr>
          <p:cNvGrpSpPr/>
          <p:nvPr/>
        </p:nvGrpSpPr>
        <p:grpSpPr>
          <a:xfrm>
            <a:off x="4019006" y="2594892"/>
            <a:ext cx="4048046" cy="1471655"/>
            <a:chOff x="1423988" y="2348880"/>
            <a:chExt cx="6462712" cy="2349500"/>
          </a:xfrm>
        </p:grpSpPr>
        <p:grpSp>
          <p:nvGrpSpPr>
            <p:cNvPr id="8" name="76 Grupo">
              <a:extLst>
                <a:ext uri="{FF2B5EF4-FFF2-40B4-BE49-F238E27FC236}">
                  <a16:creationId xmlns:a16="http://schemas.microsoft.com/office/drawing/2014/main" id="{D8494E38-2891-4EFC-AA7F-9B45A48D35B3}"/>
                </a:ext>
              </a:extLst>
            </p:cNvPr>
            <p:cNvGrpSpPr/>
            <p:nvPr/>
          </p:nvGrpSpPr>
          <p:grpSpPr>
            <a:xfrm>
              <a:off x="1423988" y="2348880"/>
              <a:ext cx="1697038" cy="2349500"/>
              <a:chOff x="1423988" y="4508500"/>
              <a:chExt cx="1697038" cy="2349500"/>
            </a:xfrm>
          </p:grpSpPr>
          <p:sp>
            <p:nvSpPr>
              <p:cNvPr id="10" name="Freeform 38">
                <a:extLst>
                  <a:ext uri="{FF2B5EF4-FFF2-40B4-BE49-F238E27FC236}">
                    <a16:creationId xmlns:a16="http://schemas.microsoft.com/office/drawing/2014/main" id="{89C8E302-E58C-4C5B-A417-D2AE09B659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46250" y="4684713"/>
                <a:ext cx="434975" cy="527050"/>
              </a:xfrm>
              <a:custGeom>
                <a:avLst/>
                <a:gdLst/>
                <a:ahLst/>
                <a:cxnLst>
                  <a:cxn ang="0">
                    <a:pos x="636" y="59"/>
                  </a:cxn>
                  <a:cxn ang="0">
                    <a:pos x="534" y="70"/>
                  </a:cxn>
                  <a:cxn ang="0">
                    <a:pos x="432" y="85"/>
                  </a:cxn>
                  <a:cxn ang="0">
                    <a:pos x="362" y="148"/>
                  </a:cxn>
                  <a:cxn ang="0">
                    <a:pos x="298" y="216"/>
                  </a:cxn>
                  <a:cxn ang="0">
                    <a:pos x="239" y="290"/>
                  </a:cxn>
                  <a:cxn ang="0">
                    <a:pos x="186" y="368"/>
                  </a:cxn>
                  <a:cxn ang="0">
                    <a:pos x="139" y="451"/>
                  </a:cxn>
                  <a:cxn ang="0">
                    <a:pos x="98" y="536"/>
                  </a:cxn>
                  <a:cxn ang="0">
                    <a:pos x="64" y="626"/>
                  </a:cxn>
                  <a:cxn ang="0">
                    <a:pos x="37" y="719"/>
                  </a:cxn>
                  <a:cxn ang="0">
                    <a:pos x="17" y="814"/>
                  </a:cxn>
                  <a:cxn ang="0">
                    <a:pos x="5" y="912"/>
                  </a:cxn>
                  <a:cxn ang="0">
                    <a:pos x="14" y="994"/>
                  </a:cxn>
                  <a:cxn ang="0">
                    <a:pos x="59" y="1051"/>
                  </a:cxn>
                  <a:cxn ang="0">
                    <a:pos x="161" y="1193"/>
                  </a:cxn>
                  <a:cxn ang="0">
                    <a:pos x="237" y="1286"/>
                  </a:cxn>
                  <a:cxn ang="0">
                    <a:pos x="289" y="1321"/>
                  </a:cxn>
                  <a:cxn ang="0">
                    <a:pos x="325" y="1309"/>
                  </a:cxn>
                  <a:cxn ang="0">
                    <a:pos x="260" y="1234"/>
                  </a:cxn>
                  <a:cxn ang="0">
                    <a:pos x="203" y="1161"/>
                  </a:cxn>
                  <a:cxn ang="0">
                    <a:pos x="187" y="1133"/>
                  </a:cxn>
                  <a:cxn ang="0">
                    <a:pos x="175" y="1090"/>
                  </a:cxn>
                  <a:cxn ang="0">
                    <a:pos x="167" y="1039"/>
                  </a:cxn>
                  <a:cxn ang="0">
                    <a:pos x="165" y="990"/>
                  </a:cxn>
                  <a:cxn ang="0">
                    <a:pos x="168" y="942"/>
                  </a:cxn>
                  <a:cxn ang="0">
                    <a:pos x="176" y="899"/>
                  </a:cxn>
                  <a:cxn ang="0">
                    <a:pos x="190" y="859"/>
                  </a:cxn>
                  <a:cxn ang="0">
                    <a:pos x="210" y="825"/>
                  </a:cxn>
                  <a:cxn ang="0">
                    <a:pos x="234" y="795"/>
                  </a:cxn>
                  <a:cxn ang="0">
                    <a:pos x="262" y="773"/>
                  </a:cxn>
                  <a:cxn ang="0">
                    <a:pos x="295" y="756"/>
                  </a:cxn>
                  <a:cxn ang="0">
                    <a:pos x="332" y="749"/>
                  </a:cxn>
                  <a:cxn ang="0">
                    <a:pos x="366" y="741"/>
                  </a:cxn>
                  <a:cxn ang="0">
                    <a:pos x="400" y="725"/>
                  </a:cxn>
                  <a:cxn ang="0">
                    <a:pos x="443" y="694"/>
                  </a:cxn>
                  <a:cxn ang="0">
                    <a:pos x="506" y="630"/>
                  </a:cxn>
                  <a:cxn ang="0">
                    <a:pos x="563" y="555"/>
                  </a:cxn>
                  <a:cxn ang="0">
                    <a:pos x="652" y="429"/>
                  </a:cxn>
                  <a:cxn ang="0">
                    <a:pos x="705" y="367"/>
                  </a:cxn>
                  <a:cxn ang="0">
                    <a:pos x="761" y="317"/>
                  </a:cxn>
                  <a:cxn ang="0">
                    <a:pos x="818" y="278"/>
                  </a:cxn>
                  <a:cxn ang="0">
                    <a:pos x="875" y="247"/>
                  </a:cxn>
                  <a:cxn ang="0">
                    <a:pos x="979" y="204"/>
                  </a:cxn>
                  <a:cxn ang="0">
                    <a:pos x="1035" y="179"/>
                  </a:cxn>
                  <a:cxn ang="0">
                    <a:pos x="1067" y="159"/>
                  </a:cxn>
                  <a:cxn ang="0">
                    <a:pos x="1088" y="137"/>
                  </a:cxn>
                  <a:cxn ang="0">
                    <a:pos x="1097" y="107"/>
                  </a:cxn>
                  <a:cxn ang="0">
                    <a:pos x="1089" y="71"/>
                  </a:cxn>
                  <a:cxn ang="0">
                    <a:pos x="1074" y="42"/>
                  </a:cxn>
                  <a:cxn ang="0">
                    <a:pos x="1053" y="21"/>
                  </a:cxn>
                  <a:cxn ang="0">
                    <a:pos x="1030" y="8"/>
                  </a:cxn>
                  <a:cxn ang="0">
                    <a:pos x="1002" y="2"/>
                  </a:cxn>
                  <a:cxn ang="0">
                    <a:pos x="966" y="2"/>
                  </a:cxn>
                  <a:cxn ang="0">
                    <a:pos x="915" y="9"/>
                  </a:cxn>
                  <a:cxn ang="0">
                    <a:pos x="808" y="36"/>
                  </a:cxn>
                  <a:cxn ang="0">
                    <a:pos x="739" y="51"/>
                  </a:cxn>
                </a:cxnLst>
                <a:rect l="0" t="0" r="r" b="b"/>
                <a:pathLst>
                  <a:path w="1097" h="1327">
                    <a:moveTo>
                      <a:pt x="707" y="54"/>
                    </a:moveTo>
                    <a:lnTo>
                      <a:pt x="672" y="57"/>
                    </a:lnTo>
                    <a:lnTo>
                      <a:pt x="636" y="59"/>
                    </a:lnTo>
                    <a:lnTo>
                      <a:pt x="602" y="62"/>
                    </a:lnTo>
                    <a:lnTo>
                      <a:pt x="567" y="66"/>
                    </a:lnTo>
                    <a:lnTo>
                      <a:pt x="534" y="70"/>
                    </a:lnTo>
                    <a:lnTo>
                      <a:pt x="499" y="75"/>
                    </a:lnTo>
                    <a:lnTo>
                      <a:pt x="466" y="79"/>
                    </a:lnTo>
                    <a:lnTo>
                      <a:pt x="432" y="85"/>
                    </a:lnTo>
                    <a:lnTo>
                      <a:pt x="409" y="105"/>
                    </a:lnTo>
                    <a:lnTo>
                      <a:pt x="385" y="126"/>
                    </a:lnTo>
                    <a:lnTo>
                      <a:pt x="362" y="148"/>
                    </a:lnTo>
                    <a:lnTo>
                      <a:pt x="341" y="170"/>
                    </a:lnTo>
                    <a:lnTo>
                      <a:pt x="319" y="193"/>
                    </a:lnTo>
                    <a:lnTo>
                      <a:pt x="298" y="216"/>
                    </a:lnTo>
                    <a:lnTo>
                      <a:pt x="278" y="240"/>
                    </a:lnTo>
                    <a:lnTo>
                      <a:pt x="258" y="265"/>
                    </a:lnTo>
                    <a:lnTo>
                      <a:pt x="239" y="290"/>
                    </a:lnTo>
                    <a:lnTo>
                      <a:pt x="221" y="316"/>
                    </a:lnTo>
                    <a:lnTo>
                      <a:pt x="203" y="342"/>
                    </a:lnTo>
                    <a:lnTo>
                      <a:pt x="186" y="368"/>
                    </a:lnTo>
                    <a:lnTo>
                      <a:pt x="170" y="395"/>
                    </a:lnTo>
                    <a:lnTo>
                      <a:pt x="154" y="423"/>
                    </a:lnTo>
                    <a:lnTo>
                      <a:pt x="139" y="451"/>
                    </a:lnTo>
                    <a:lnTo>
                      <a:pt x="125" y="479"/>
                    </a:lnTo>
                    <a:lnTo>
                      <a:pt x="110" y="507"/>
                    </a:lnTo>
                    <a:lnTo>
                      <a:pt x="98" y="536"/>
                    </a:lnTo>
                    <a:lnTo>
                      <a:pt x="86" y="565"/>
                    </a:lnTo>
                    <a:lnTo>
                      <a:pt x="75" y="596"/>
                    </a:lnTo>
                    <a:lnTo>
                      <a:pt x="64" y="626"/>
                    </a:lnTo>
                    <a:lnTo>
                      <a:pt x="54" y="656"/>
                    </a:lnTo>
                    <a:lnTo>
                      <a:pt x="45" y="687"/>
                    </a:lnTo>
                    <a:lnTo>
                      <a:pt x="37" y="719"/>
                    </a:lnTo>
                    <a:lnTo>
                      <a:pt x="29" y="750"/>
                    </a:lnTo>
                    <a:lnTo>
                      <a:pt x="22" y="782"/>
                    </a:lnTo>
                    <a:lnTo>
                      <a:pt x="17" y="814"/>
                    </a:lnTo>
                    <a:lnTo>
                      <a:pt x="11" y="847"/>
                    </a:lnTo>
                    <a:lnTo>
                      <a:pt x="8" y="880"/>
                    </a:lnTo>
                    <a:lnTo>
                      <a:pt x="5" y="912"/>
                    </a:lnTo>
                    <a:lnTo>
                      <a:pt x="1" y="945"/>
                    </a:lnTo>
                    <a:lnTo>
                      <a:pt x="0" y="979"/>
                    </a:lnTo>
                    <a:lnTo>
                      <a:pt x="14" y="994"/>
                    </a:lnTo>
                    <a:lnTo>
                      <a:pt x="28" y="1011"/>
                    </a:lnTo>
                    <a:lnTo>
                      <a:pt x="44" y="1031"/>
                    </a:lnTo>
                    <a:lnTo>
                      <a:pt x="59" y="1051"/>
                    </a:lnTo>
                    <a:lnTo>
                      <a:pt x="91" y="1097"/>
                    </a:lnTo>
                    <a:lnTo>
                      <a:pt x="125" y="1144"/>
                    </a:lnTo>
                    <a:lnTo>
                      <a:pt x="161" y="1193"/>
                    </a:lnTo>
                    <a:lnTo>
                      <a:pt x="198" y="1241"/>
                    </a:lnTo>
                    <a:lnTo>
                      <a:pt x="217" y="1264"/>
                    </a:lnTo>
                    <a:lnTo>
                      <a:pt x="237" y="1286"/>
                    </a:lnTo>
                    <a:lnTo>
                      <a:pt x="257" y="1307"/>
                    </a:lnTo>
                    <a:lnTo>
                      <a:pt x="278" y="1327"/>
                    </a:lnTo>
                    <a:lnTo>
                      <a:pt x="289" y="1321"/>
                    </a:lnTo>
                    <a:lnTo>
                      <a:pt x="301" y="1317"/>
                    </a:lnTo>
                    <a:lnTo>
                      <a:pt x="312" y="1314"/>
                    </a:lnTo>
                    <a:lnTo>
                      <a:pt x="325" y="1309"/>
                    </a:lnTo>
                    <a:lnTo>
                      <a:pt x="304" y="1285"/>
                    </a:lnTo>
                    <a:lnTo>
                      <a:pt x="282" y="1260"/>
                    </a:lnTo>
                    <a:lnTo>
                      <a:pt x="260" y="1234"/>
                    </a:lnTo>
                    <a:lnTo>
                      <a:pt x="239" y="1208"/>
                    </a:lnTo>
                    <a:lnTo>
                      <a:pt x="220" y="1184"/>
                    </a:lnTo>
                    <a:lnTo>
                      <a:pt x="203" y="1161"/>
                    </a:lnTo>
                    <a:lnTo>
                      <a:pt x="197" y="1152"/>
                    </a:lnTo>
                    <a:lnTo>
                      <a:pt x="192" y="1142"/>
                    </a:lnTo>
                    <a:lnTo>
                      <a:pt x="187" y="1133"/>
                    </a:lnTo>
                    <a:lnTo>
                      <a:pt x="184" y="1126"/>
                    </a:lnTo>
                    <a:lnTo>
                      <a:pt x="180" y="1107"/>
                    </a:lnTo>
                    <a:lnTo>
                      <a:pt x="175" y="1090"/>
                    </a:lnTo>
                    <a:lnTo>
                      <a:pt x="172" y="1073"/>
                    </a:lnTo>
                    <a:lnTo>
                      <a:pt x="169" y="1056"/>
                    </a:lnTo>
                    <a:lnTo>
                      <a:pt x="167" y="1039"/>
                    </a:lnTo>
                    <a:lnTo>
                      <a:pt x="166" y="1022"/>
                    </a:lnTo>
                    <a:lnTo>
                      <a:pt x="165" y="1006"/>
                    </a:lnTo>
                    <a:lnTo>
                      <a:pt x="165" y="990"/>
                    </a:lnTo>
                    <a:lnTo>
                      <a:pt x="165" y="974"/>
                    </a:lnTo>
                    <a:lnTo>
                      <a:pt x="166" y="958"/>
                    </a:lnTo>
                    <a:lnTo>
                      <a:pt x="168" y="942"/>
                    </a:lnTo>
                    <a:lnTo>
                      <a:pt x="170" y="928"/>
                    </a:lnTo>
                    <a:lnTo>
                      <a:pt x="173" y="913"/>
                    </a:lnTo>
                    <a:lnTo>
                      <a:pt x="176" y="899"/>
                    </a:lnTo>
                    <a:lnTo>
                      <a:pt x="181" y="885"/>
                    </a:lnTo>
                    <a:lnTo>
                      <a:pt x="185" y="872"/>
                    </a:lnTo>
                    <a:lnTo>
                      <a:pt x="190" y="859"/>
                    </a:lnTo>
                    <a:lnTo>
                      <a:pt x="196" y="847"/>
                    </a:lnTo>
                    <a:lnTo>
                      <a:pt x="202" y="835"/>
                    </a:lnTo>
                    <a:lnTo>
                      <a:pt x="210" y="825"/>
                    </a:lnTo>
                    <a:lnTo>
                      <a:pt x="217" y="815"/>
                    </a:lnTo>
                    <a:lnTo>
                      <a:pt x="225" y="805"/>
                    </a:lnTo>
                    <a:lnTo>
                      <a:pt x="234" y="795"/>
                    </a:lnTo>
                    <a:lnTo>
                      <a:pt x="242" y="788"/>
                    </a:lnTo>
                    <a:lnTo>
                      <a:pt x="252" y="779"/>
                    </a:lnTo>
                    <a:lnTo>
                      <a:pt x="262" y="773"/>
                    </a:lnTo>
                    <a:lnTo>
                      <a:pt x="273" y="766"/>
                    </a:lnTo>
                    <a:lnTo>
                      <a:pt x="283" y="762"/>
                    </a:lnTo>
                    <a:lnTo>
                      <a:pt x="295" y="756"/>
                    </a:lnTo>
                    <a:lnTo>
                      <a:pt x="307" y="753"/>
                    </a:lnTo>
                    <a:lnTo>
                      <a:pt x="319" y="751"/>
                    </a:lnTo>
                    <a:lnTo>
                      <a:pt x="332" y="749"/>
                    </a:lnTo>
                    <a:lnTo>
                      <a:pt x="344" y="747"/>
                    </a:lnTo>
                    <a:lnTo>
                      <a:pt x="356" y="745"/>
                    </a:lnTo>
                    <a:lnTo>
                      <a:pt x="366" y="741"/>
                    </a:lnTo>
                    <a:lnTo>
                      <a:pt x="378" y="737"/>
                    </a:lnTo>
                    <a:lnTo>
                      <a:pt x="389" y="732"/>
                    </a:lnTo>
                    <a:lnTo>
                      <a:pt x="400" y="725"/>
                    </a:lnTo>
                    <a:lnTo>
                      <a:pt x="411" y="719"/>
                    </a:lnTo>
                    <a:lnTo>
                      <a:pt x="423" y="711"/>
                    </a:lnTo>
                    <a:lnTo>
                      <a:pt x="443" y="694"/>
                    </a:lnTo>
                    <a:lnTo>
                      <a:pt x="465" y="674"/>
                    </a:lnTo>
                    <a:lnTo>
                      <a:pt x="485" y="653"/>
                    </a:lnTo>
                    <a:lnTo>
                      <a:pt x="506" y="630"/>
                    </a:lnTo>
                    <a:lnTo>
                      <a:pt x="525" y="606"/>
                    </a:lnTo>
                    <a:lnTo>
                      <a:pt x="545" y="580"/>
                    </a:lnTo>
                    <a:lnTo>
                      <a:pt x="563" y="555"/>
                    </a:lnTo>
                    <a:lnTo>
                      <a:pt x="582" y="529"/>
                    </a:lnTo>
                    <a:lnTo>
                      <a:pt x="617" y="478"/>
                    </a:lnTo>
                    <a:lnTo>
                      <a:pt x="652" y="429"/>
                    </a:lnTo>
                    <a:lnTo>
                      <a:pt x="669" y="407"/>
                    </a:lnTo>
                    <a:lnTo>
                      <a:pt x="686" y="386"/>
                    </a:lnTo>
                    <a:lnTo>
                      <a:pt x="705" y="367"/>
                    </a:lnTo>
                    <a:lnTo>
                      <a:pt x="723" y="348"/>
                    </a:lnTo>
                    <a:lnTo>
                      <a:pt x="741" y="332"/>
                    </a:lnTo>
                    <a:lnTo>
                      <a:pt x="761" y="317"/>
                    </a:lnTo>
                    <a:lnTo>
                      <a:pt x="780" y="303"/>
                    </a:lnTo>
                    <a:lnTo>
                      <a:pt x="798" y="290"/>
                    </a:lnTo>
                    <a:lnTo>
                      <a:pt x="818" y="278"/>
                    </a:lnTo>
                    <a:lnTo>
                      <a:pt x="837" y="266"/>
                    </a:lnTo>
                    <a:lnTo>
                      <a:pt x="857" y="256"/>
                    </a:lnTo>
                    <a:lnTo>
                      <a:pt x="875" y="247"/>
                    </a:lnTo>
                    <a:lnTo>
                      <a:pt x="912" y="231"/>
                    </a:lnTo>
                    <a:lnTo>
                      <a:pt x="946" y="216"/>
                    </a:lnTo>
                    <a:lnTo>
                      <a:pt x="979" y="204"/>
                    </a:lnTo>
                    <a:lnTo>
                      <a:pt x="1009" y="191"/>
                    </a:lnTo>
                    <a:lnTo>
                      <a:pt x="1023" y="185"/>
                    </a:lnTo>
                    <a:lnTo>
                      <a:pt x="1035" y="179"/>
                    </a:lnTo>
                    <a:lnTo>
                      <a:pt x="1047" y="172"/>
                    </a:lnTo>
                    <a:lnTo>
                      <a:pt x="1058" y="166"/>
                    </a:lnTo>
                    <a:lnTo>
                      <a:pt x="1067" y="159"/>
                    </a:lnTo>
                    <a:lnTo>
                      <a:pt x="1075" y="152"/>
                    </a:lnTo>
                    <a:lnTo>
                      <a:pt x="1083" y="144"/>
                    </a:lnTo>
                    <a:lnTo>
                      <a:pt x="1088" y="137"/>
                    </a:lnTo>
                    <a:lnTo>
                      <a:pt x="1092" y="127"/>
                    </a:lnTo>
                    <a:lnTo>
                      <a:pt x="1096" y="118"/>
                    </a:lnTo>
                    <a:lnTo>
                      <a:pt x="1097" y="107"/>
                    </a:lnTo>
                    <a:lnTo>
                      <a:pt x="1096" y="97"/>
                    </a:lnTo>
                    <a:lnTo>
                      <a:pt x="1092" y="83"/>
                    </a:lnTo>
                    <a:lnTo>
                      <a:pt x="1089" y="71"/>
                    </a:lnTo>
                    <a:lnTo>
                      <a:pt x="1084" y="60"/>
                    </a:lnTo>
                    <a:lnTo>
                      <a:pt x="1079" y="50"/>
                    </a:lnTo>
                    <a:lnTo>
                      <a:pt x="1074" y="42"/>
                    </a:lnTo>
                    <a:lnTo>
                      <a:pt x="1067" y="34"/>
                    </a:lnTo>
                    <a:lnTo>
                      <a:pt x="1061" y="27"/>
                    </a:lnTo>
                    <a:lnTo>
                      <a:pt x="1053" y="21"/>
                    </a:lnTo>
                    <a:lnTo>
                      <a:pt x="1046" y="16"/>
                    </a:lnTo>
                    <a:lnTo>
                      <a:pt x="1037" y="11"/>
                    </a:lnTo>
                    <a:lnTo>
                      <a:pt x="1030" y="8"/>
                    </a:lnTo>
                    <a:lnTo>
                      <a:pt x="1020" y="6"/>
                    </a:lnTo>
                    <a:lnTo>
                      <a:pt x="1011" y="4"/>
                    </a:lnTo>
                    <a:lnTo>
                      <a:pt x="1002" y="2"/>
                    </a:lnTo>
                    <a:lnTo>
                      <a:pt x="992" y="2"/>
                    </a:lnTo>
                    <a:lnTo>
                      <a:pt x="981" y="0"/>
                    </a:lnTo>
                    <a:lnTo>
                      <a:pt x="966" y="2"/>
                    </a:lnTo>
                    <a:lnTo>
                      <a:pt x="950" y="3"/>
                    </a:lnTo>
                    <a:lnTo>
                      <a:pt x="932" y="6"/>
                    </a:lnTo>
                    <a:lnTo>
                      <a:pt x="915" y="9"/>
                    </a:lnTo>
                    <a:lnTo>
                      <a:pt x="879" y="17"/>
                    </a:lnTo>
                    <a:lnTo>
                      <a:pt x="844" y="26"/>
                    </a:lnTo>
                    <a:lnTo>
                      <a:pt x="808" y="36"/>
                    </a:lnTo>
                    <a:lnTo>
                      <a:pt x="773" y="45"/>
                    </a:lnTo>
                    <a:lnTo>
                      <a:pt x="755" y="48"/>
                    </a:lnTo>
                    <a:lnTo>
                      <a:pt x="739" y="51"/>
                    </a:lnTo>
                    <a:lnTo>
                      <a:pt x="723" y="53"/>
                    </a:lnTo>
                    <a:lnTo>
                      <a:pt x="707" y="54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11" name="Freeform 39">
                <a:extLst>
                  <a:ext uri="{FF2B5EF4-FFF2-40B4-BE49-F238E27FC236}">
                    <a16:creationId xmlns:a16="http://schemas.microsoft.com/office/drawing/2014/main" id="{60D50248-CB70-4739-80EE-9350D97E5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2450" y="5186363"/>
                <a:ext cx="357188" cy="379413"/>
              </a:xfrm>
              <a:custGeom>
                <a:avLst/>
                <a:gdLst/>
                <a:ahLst/>
                <a:cxnLst>
                  <a:cxn ang="0">
                    <a:pos x="318" y="0"/>
                  </a:cxn>
                  <a:cxn ang="0">
                    <a:pos x="316" y="0"/>
                  </a:cxn>
                  <a:cxn ang="0">
                    <a:pos x="291" y="2"/>
                  </a:cxn>
                  <a:cxn ang="0">
                    <a:pos x="264" y="8"/>
                  </a:cxn>
                  <a:cxn ang="0">
                    <a:pos x="185" y="30"/>
                  </a:cxn>
                  <a:cxn ang="0">
                    <a:pos x="158" y="38"/>
                  </a:cxn>
                  <a:cxn ang="0">
                    <a:pos x="133" y="45"/>
                  </a:cxn>
                  <a:cxn ang="0">
                    <a:pos x="112" y="53"/>
                  </a:cxn>
                  <a:cxn ang="0">
                    <a:pos x="86" y="63"/>
                  </a:cxn>
                  <a:cxn ang="0">
                    <a:pos x="55" y="80"/>
                  </a:cxn>
                  <a:cxn ang="0">
                    <a:pos x="42" y="91"/>
                  </a:cxn>
                  <a:cxn ang="0">
                    <a:pos x="30" y="104"/>
                  </a:cxn>
                  <a:cxn ang="0">
                    <a:pos x="19" y="119"/>
                  </a:cxn>
                  <a:cxn ang="0">
                    <a:pos x="11" y="136"/>
                  </a:cxn>
                  <a:cxn ang="0">
                    <a:pos x="5" y="156"/>
                  </a:cxn>
                  <a:cxn ang="0">
                    <a:pos x="1" y="178"/>
                  </a:cxn>
                  <a:cxn ang="0">
                    <a:pos x="0" y="201"/>
                  </a:cxn>
                  <a:cxn ang="0">
                    <a:pos x="2" y="223"/>
                  </a:cxn>
                  <a:cxn ang="0">
                    <a:pos x="6" y="243"/>
                  </a:cxn>
                  <a:cxn ang="0">
                    <a:pos x="12" y="263"/>
                  </a:cxn>
                  <a:cxn ang="0">
                    <a:pos x="31" y="299"/>
                  </a:cxn>
                  <a:cxn ang="0">
                    <a:pos x="57" y="333"/>
                  </a:cxn>
                  <a:cxn ang="0">
                    <a:pos x="88" y="362"/>
                  </a:cxn>
                  <a:cxn ang="0">
                    <a:pos x="123" y="387"/>
                  </a:cxn>
                  <a:cxn ang="0">
                    <a:pos x="159" y="405"/>
                  </a:cxn>
                  <a:cxn ang="0">
                    <a:pos x="195" y="418"/>
                  </a:cxn>
                  <a:cxn ang="0">
                    <a:pos x="236" y="429"/>
                  </a:cxn>
                  <a:cxn ang="0">
                    <a:pos x="268" y="433"/>
                  </a:cxn>
                  <a:cxn ang="0">
                    <a:pos x="314" y="440"/>
                  </a:cxn>
                  <a:cxn ang="0">
                    <a:pos x="332" y="445"/>
                  </a:cxn>
                  <a:cxn ang="0">
                    <a:pos x="349" y="455"/>
                  </a:cxn>
                  <a:cxn ang="0">
                    <a:pos x="369" y="472"/>
                  </a:cxn>
                  <a:cxn ang="0">
                    <a:pos x="390" y="498"/>
                  </a:cxn>
                  <a:cxn ang="0">
                    <a:pos x="405" y="523"/>
                  </a:cxn>
                  <a:cxn ang="0">
                    <a:pos x="417" y="552"/>
                  </a:cxn>
                  <a:cxn ang="0">
                    <a:pos x="436" y="616"/>
                  </a:cxn>
                  <a:cxn ang="0">
                    <a:pos x="450" y="682"/>
                  </a:cxn>
                  <a:cxn ang="0">
                    <a:pos x="465" y="742"/>
                  </a:cxn>
                  <a:cxn ang="0">
                    <a:pos x="488" y="804"/>
                  </a:cxn>
                  <a:cxn ang="0">
                    <a:pos x="516" y="864"/>
                  </a:cxn>
                  <a:cxn ang="0">
                    <a:pos x="582" y="892"/>
                  </a:cxn>
                  <a:cxn ang="0">
                    <a:pos x="650" y="917"/>
                  </a:cxn>
                  <a:cxn ang="0">
                    <a:pos x="719" y="938"/>
                  </a:cxn>
                  <a:cxn ang="0">
                    <a:pos x="790" y="954"/>
                  </a:cxn>
                  <a:cxn ang="0">
                    <a:pos x="798" y="899"/>
                  </a:cxn>
                  <a:cxn ang="0">
                    <a:pos x="802" y="841"/>
                  </a:cxn>
                  <a:cxn ang="0">
                    <a:pos x="810" y="725"/>
                  </a:cxn>
                  <a:cxn ang="0">
                    <a:pos x="817" y="620"/>
                  </a:cxn>
                  <a:cxn ang="0">
                    <a:pos x="825" y="576"/>
                  </a:cxn>
                  <a:cxn ang="0">
                    <a:pos x="834" y="540"/>
                  </a:cxn>
                  <a:cxn ang="0">
                    <a:pos x="876" y="429"/>
                  </a:cxn>
                  <a:cxn ang="0">
                    <a:pos x="891" y="380"/>
                  </a:cxn>
                  <a:cxn ang="0">
                    <a:pos x="898" y="334"/>
                  </a:cxn>
                  <a:cxn ang="0">
                    <a:pos x="899" y="287"/>
                  </a:cxn>
                  <a:cxn ang="0">
                    <a:pos x="892" y="239"/>
                  </a:cxn>
                  <a:cxn ang="0">
                    <a:pos x="875" y="185"/>
                  </a:cxn>
                  <a:cxn ang="0">
                    <a:pos x="848" y="124"/>
                  </a:cxn>
                  <a:cxn ang="0">
                    <a:pos x="725" y="89"/>
                  </a:cxn>
                  <a:cxn ang="0">
                    <a:pos x="627" y="63"/>
                  </a:cxn>
                  <a:cxn ang="0">
                    <a:pos x="528" y="39"/>
                  </a:cxn>
                  <a:cxn ang="0">
                    <a:pos x="403" y="13"/>
                  </a:cxn>
                  <a:cxn ang="0">
                    <a:pos x="356" y="3"/>
                  </a:cxn>
                  <a:cxn ang="0">
                    <a:pos x="319" y="0"/>
                  </a:cxn>
                </a:cxnLst>
                <a:rect l="0" t="0" r="r" b="b"/>
                <a:pathLst>
                  <a:path w="900" h="954">
                    <a:moveTo>
                      <a:pt x="319" y="0"/>
                    </a:moveTo>
                    <a:lnTo>
                      <a:pt x="318" y="0"/>
                    </a:lnTo>
                    <a:lnTo>
                      <a:pt x="317" y="0"/>
                    </a:lnTo>
                    <a:lnTo>
                      <a:pt x="316" y="0"/>
                    </a:lnTo>
                    <a:lnTo>
                      <a:pt x="303" y="1"/>
                    </a:lnTo>
                    <a:lnTo>
                      <a:pt x="291" y="2"/>
                    </a:lnTo>
                    <a:lnTo>
                      <a:pt x="278" y="4"/>
                    </a:lnTo>
                    <a:lnTo>
                      <a:pt x="264" y="8"/>
                    </a:lnTo>
                    <a:lnTo>
                      <a:pt x="230" y="17"/>
                    </a:lnTo>
                    <a:lnTo>
                      <a:pt x="185" y="30"/>
                    </a:lnTo>
                    <a:lnTo>
                      <a:pt x="172" y="35"/>
                    </a:lnTo>
                    <a:lnTo>
                      <a:pt x="158" y="38"/>
                    </a:lnTo>
                    <a:lnTo>
                      <a:pt x="145" y="41"/>
                    </a:lnTo>
                    <a:lnTo>
                      <a:pt x="133" y="45"/>
                    </a:lnTo>
                    <a:lnTo>
                      <a:pt x="123" y="49"/>
                    </a:lnTo>
                    <a:lnTo>
                      <a:pt x="112" y="53"/>
                    </a:lnTo>
                    <a:lnTo>
                      <a:pt x="100" y="57"/>
                    </a:lnTo>
                    <a:lnTo>
                      <a:pt x="86" y="63"/>
                    </a:lnTo>
                    <a:lnTo>
                      <a:pt x="70" y="70"/>
                    </a:lnTo>
                    <a:lnTo>
                      <a:pt x="55" y="80"/>
                    </a:lnTo>
                    <a:lnTo>
                      <a:pt x="48" y="85"/>
                    </a:lnTo>
                    <a:lnTo>
                      <a:pt x="42" y="91"/>
                    </a:lnTo>
                    <a:lnTo>
                      <a:pt x="35" y="97"/>
                    </a:lnTo>
                    <a:lnTo>
                      <a:pt x="30" y="104"/>
                    </a:lnTo>
                    <a:lnTo>
                      <a:pt x="24" y="110"/>
                    </a:lnTo>
                    <a:lnTo>
                      <a:pt x="19" y="119"/>
                    </a:lnTo>
                    <a:lnTo>
                      <a:pt x="15" y="126"/>
                    </a:lnTo>
                    <a:lnTo>
                      <a:pt x="11" y="136"/>
                    </a:lnTo>
                    <a:lnTo>
                      <a:pt x="7" y="146"/>
                    </a:lnTo>
                    <a:lnTo>
                      <a:pt x="5" y="156"/>
                    </a:lnTo>
                    <a:lnTo>
                      <a:pt x="3" y="166"/>
                    </a:lnTo>
                    <a:lnTo>
                      <a:pt x="1" y="178"/>
                    </a:lnTo>
                    <a:lnTo>
                      <a:pt x="0" y="190"/>
                    </a:lnTo>
                    <a:lnTo>
                      <a:pt x="0" y="201"/>
                    </a:lnTo>
                    <a:lnTo>
                      <a:pt x="1" y="212"/>
                    </a:lnTo>
                    <a:lnTo>
                      <a:pt x="2" y="223"/>
                    </a:lnTo>
                    <a:lnTo>
                      <a:pt x="3" y="232"/>
                    </a:lnTo>
                    <a:lnTo>
                      <a:pt x="6" y="243"/>
                    </a:lnTo>
                    <a:lnTo>
                      <a:pt x="8" y="253"/>
                    </a:lnTo>
                    <a:lnTo>
                      <a:pt x="12" y="263"/>
                    </a:lnTo>
                    <a:lnTo>
                      <a:pt x="21" y="282"/>
                    </a:lnTo>
                    <a:lnTo>
                      <a:pt x="31" y="299"/>
                    </a:lnTo>
                    <a:lnTo>
                      <a:pt x="44" y="317"/>
                    </a:lnTo>
                    <a:lnTo>
                      <a:pt x="57" y="333"/>
                    </a:lnTo>
                    <a:lnTo>
                      <a:pt x="72" y="348"/>
                    </a:lnTo>
                    <a:lnTo>
                      <a:pt x="88" y="362"/>
                    </a:lnTo>
                    <a:lnTo>
                      <a:pt x="105" y="375"/>
                    </a:lnTo>
                    <a:lnTo>
                      <a:pt x="123" y="387"/>
                    </a:lnTo>
                    <a:lnTo>
                      <a:pt x="141" y="396"/>
                    </a:lnTo>
                    <a:lnTo>
                      <a:pt x="159" y="405"/>
                    </a:lnTo>
                    <a:lnTo>
                      <a:pt x="178" y="413"/>
                    </a:lnTo>
                    <a:lnTo>
                      <a:pt x="195" y="418"/>
                    </a:lnTo>
                    <a:lnTo>
                      <a:pt x="217" y="425"/>
                    </a:lnTo>
                    <a:lnTo>
                      <a:pt x="236" y="429"/>
                    </a:lnTo>
                    <a:lnTo>
                      <a:pt x="253" y="431"/>
                    </a:lnTo>
                    <a:lnTo>
                      <a:pt x="268" y="433"/>
                    </a:lnTo>
                    <a:lnTo>
                      <a:pt x="293" y="436"/>
                    </a:lnTo>
                    <a:lnTo>
                      <a:pt x="314" y="440"/>
                    </a:lnTo>
                    <a:lnTo>
                      <a:pt x="324" y="442"/>
                    </a:lnTo>
                    <a:lnTo>
                      <a:pt x="332" y="445"/>
                    </a:lnTo>
                    <a:lnTo>
                      <a:pt x="341" y="448"/>
                    </a:lnTo>
                    <a:lnTo>
                      <a:pt x="349" y="455"/>
                    </a:lnTo>
                    <a:lnTo>
                      <a:pt x="359" y="462"/>
                    </a:lnTo>
                    <a:lnTo>
                      <a:pt x="369" y="472"/>
                    </a:lnTo>
                    <a:lnTo>
                      <a:pt x="379" y="484"/>
                    </a:lnTo>
                    <a:lnTo>
                      <a:pt x="390" y="498"/>
                    </a:lnTo>
                    <a:lnTo>
                      <a:pt x="398" y="510"/>
                    </a:lnTo>
                    <a:lnTo>
                      <a:pt x="405" y="523"/>
                    </a:lnTo>
                    <a:lnTo>
                      <a:pt x="411" y="537"/>
                    </a:lnTo>
                    <a:lnTo>
                      <a:pt x="417" y="552"/>
                    </a:lnTo>
                    <a:lnTo>
                      <a:pt x="427" y="582"/>
                    </a:lnTo>
                    <a:lnTo>
                      <a:pt x="436" y="616"/>
                    </a:lnTo>
                    <a:lnTo>
                      <a:pt x="443" y="649"/>
                    </a:lnTo>
                    <a:lnTo>
                      <a:pt x="450" y="682"/>
                    </a:lnTo>
                    <a:lnTo>
                      <a:pt x="457" y="714"/>
                    </a:lnTo>
                    <a:lnTo>
                      <a:pt x="465" y="742"/>
                    </a:lnTo>
                    <a:lnTo>
                      <a:pt x="476" y="773"/>
                    </a:lnTo>
                    <a:lnTo>
                      <a:pt x="488" y="804"/>
                    </a:lnTo>
                    <a:lnTo>
                      <a:pt x="501" y="834"/>
                    </a:lnTo>
                    <a:lnTo>
                      <a:pt x="516" y="864"/>
                    </a:lnTo>
                    <a:lnTo>
                      <a:pt x="548" y="878"/>
                    </a:lnTo>
                    <a:lnTo>
                      <a:pt x="582" y="892"/>
                    </a:lnTo>
                    <a:lnTo>
                      <a:pt x="615" y="905"/>
                    </a:lnTo>
                    <a:lnTo>
                      <a:pt x="650" y="917"/>
                    </a:lnTo>
                    <a:lnTo>
                      <a:pt x="684" y="928"/>
                    </a:lnTo>
                    <a:lnTo>
                      <a:pt x="719" y="938"/>
                    </a:lnTo>
                    <a:lnTo>
                      <a:pt x="754" y="946"/>
                    </a:lnTo>
                    <a:lnTo>
                      <a:pt x="790" y="954"/>
                    </a:lnTo>
                    <a:lnTo>
                      <a:pt x="794" y="927"/>
                    </a:lnTo>
                    <a:lnTo>
                      <a:pt x="798" y="899"/>
                    </a:lnTo>
                    <a:lnTo>
                      <a:pt x="800" y="871"/>
                    </a:lnTo>
                    <a:lnTo>
                      <a:pt x="802" y="841"/>
                    </a:lnTo>
                    <a:lnTo>
                      <a:pt x="806" y="783"/>
                    </a:lnTo>
                    <a:lnTo>
                      <a:pt x="810" y="725"/>
                    </a:lnTo>
                    <a:lnTo>
                      <a:pt x="813" y="670"/>
                    </a:lnTo>
                    <a:lnTo>
                      <a:pt x="817" y="620"/>
                    </a:lnTo>
                    <a:lnTo>
                      <a:pt x="820" y="597"/>
                    </a:lnTo>
                    <a:lnTo>
                      <a:pt x="825" y="576"/>
                    </a:lnTo>
                    <a:lnTo>
                      <a:pt x="829" y="557"/>
                    </a:lnTo>
                    <a:lnTo>
                      <a:pt x="834" y="540"/>
                    </a:lnTo>
                    <a:lnTo>
                      <a:pt x="857" y="481"/>
                    </a:lnTo>
                    <a:lnTo>
                      <a:pt x="876" y="429"/>
                    </a:lnTo>
                    <a:lnTo>
                      <a:pt x="884" y="404"/>
                    </a:lnTo>
                    <a:lnTo>
                      <a:pt x="891" y="380"/>
                    </a:lnTo>
                    <a:lnTo>
                      <a:pt x="895" y="358"/>
                    </a:lnTo>
                    <a:lnTo>
                      <a:pt x="898" y="334"/>
                    </a:lnTo>
                    <a:lnTo>
                      <a:pt x="900" y="311"/>
                    </a:lnTo>
                    <a:lnTo>
                      <a:pt x="899" y="287"/>
                    </a:lnTo>
                    <a:lnTo>
                      <a:pt x="897" y="264"/>
                    </a:lnTo>
                    <a:lnTo>
                      <a:pt x="892" y="239"/>
                    </a:lnTo>
                    <a:lnTo>
                      <a:pt x="885" y="213"/>
                    </a:lnTo>
                    <a:lnTo>
                      <a:pt x="875" y="185"/>
                    </a:lnTo>
                    <a:lnTo>
                      <a:pt x="864" y="156"/>
                    </a:lnTo>
                    <a:lnTo>
                      <a:pt x="848" y="124"/>
                    </a:lnTo>
                    <a:lnTo>
                      <a:pt x="781" y="105"/>
                    </a:lnTo>
                    <a:lnTo>
                      <a:pt x="725" y="89"/>
                    </a:lnTo>
                    <a:lnTo>
                      <a:pt x="675" y="76"/>
                    </a:lnTo>
                    <a:lnTo>
                      <a:pt x="627" y="63"/>
                    </a:lnTo>
                    <a:lnTo>
                      <a:pt x="578" y="51"/>
                    </a:lnTo>
                    <a:lnTo>
                      <a:pt x="528" y="39"/>
                    </a:lnTo>
                    <a:lnTo>
                      <a:pt x="470" y="26"/>
                    </a:lnTo>
                    <a:lnTo>
                      <a:pt x="403" y="13"/>
                    </a:lnTo>
                    <a:lnTo>
                      <a:pt x="378" y="8"/>
                    </a:lnTo>
                    <a:lnTo>
                      <a:pt x="356" y="3"/>
                    </a:lnTo>
                    <a:lnTo>
                      <a:pt x="336" y="1"/>
                    </a:lnTo>
                    <a:lnTo>
                      <a:pt x="31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12" name="Freeform 40">
                <a:extLst>
                  <a:ext uri="{FF2B5EF4-FFF2-40B4-BE49-F238E27FC236}">
                    <a16:creationId xmlns:a16="http://schemas.microsoft.com/office/drawing/2014/main" id="{B0A21B10-0431-4B15-9862-5F7AB8C319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0913" y="4725988"/>
                <a:ext cx="496888" cy="776288"/>
              </a:xfrm>
              <a:custGeom>
                <a:avLst/>
                <a:gdLst/>
                <a:ahLst/>
                <a:cxnLst>
                  <a:cxn ang="0">
                    <a:pos x="639" y="1"/>
                  </a:cxn>
                  <a:cxn ang="0">
                    <a:pos x="582" y="12"/>
                  </a:cxn>
                  <a:cxn ang="0">
                    <a:pos x="535" y="31"/>
                  </a:cxn>
                  <a:cxn ang="0">
                    <a:pos x="478" y="73"/>
                  </a:cxn>
                  <a:cxn ang="0">
                    <a:pos x="420" y="144"/>
                  </a:cxn>
                  <a:cxn ang="0">
                    <a:pos x="360" y="231"/>
                  </a:cxn>
                  <a:cxn ang="0">
                    <a:pos x="307" y="268"/>
                  </a:cxn>
                  <a:cxn ang="0">
                    <a:pos x="215" y="310"/>
                  </a:cxn>
                  <a:cxn ang="0">
                    <a:pos x="122" y="353"/>
                  </a:cxn>
                  <a:cxn ang="0">
                    <a:pos x="66" y="394"/>
                  </a:cxn>
                  <a:cxn ang="0">
                    <a:pos x="44" y="424"/>
                  </a:cxn>
                  <a:cxn ang="0">
                    <a:pos x="31" y="475"/>
                  </a:cxn>
                  <a:cxn ang="0">
                    <a:pos x="29" y="553"/>
                  </a:cxn>
                  <a:cxn ang="0">
                    <a:pos x="24" y="670"/>
                  </a:cxn>
                  <a:cxn ang="0">
                    <a:pos x="11" y="702"/>
                  </a:cxn>
                  <a:cxn ang="0">
                    <a:pos x="1" y="741"/>
                  </a:cxn>
                  <a:cxn ang="0">
                    <a:pos x="1" y="794"/>
                  </a:cxn>
                  <a:cxn ang="0">
                    <a:pos x="16" y="866"/>
                  </a:cxn>
                  <a:cxn ang="0">
                    <a:pos x="40" y="902"/>
                  </a:cxn>
                  <a:cxn ang="0">
                    <a:pos x="72" y="929"/>
                  </a:cxn>
                  <a:cxn ang="0">
                    <a:pos x="127" y="949"/>
                  </a:cxn>
                  <a:cxn ang="0">
                    <a:pos x="247" y="957"/>
                  </a:cxn>
                  <a:cxn ang="0">
                    <a:pos x="324" y="972"/>
                  </a:cxn>
                  <a:cxn ang="0">
                    <a:pos x="364" y="995"/>
                  </a:cxn>
                  <a:cxn ang="0">
                    <a:pos x="395" y="1023"/>
                  </a:cxn>
                  <a:cxn ang="0">
                    <a:pos x="445" y="1095"/>
                  </a:cxn>
                  <a:cxn ang="0">
                    <a:pos x="518" y="1217"/>
                  </a:cxn>
                  <a:cxn ang="0">
                    <a:pos x="566" y="1275"/>
                  </a:cxn>
                  <a:cxn ang="0">
                    <a:pos x="577" y="1319"/>
                  </a:cxn>
                  <a:cxn ang="0">
                    <a:pos x="549" y="1464"/>
                  </a:cxn>
                  <a:cxn ang="0">
                    <a:pos x="537" y="1542"/>
                  </a:cxn>
                  <a:cxn ang="0">
                    <a:pos x="537" y="1635"/>
                  </a:cxn>
                  <a:cxn ang="0">
                    <a:pos x="557" y="1743"/>
                  </a:cxn>
                  <a:cxn ang="0">
                    <a:pos x="608" y="1869"/>
                  </a:cxn>
                  <a:cxn ang="0">
                    <a:pos x="639" y="1919"/>
                  </a:cxn>
                  <a:cxn ang="0">
                    <a:pos x="674" y="1956"/>
                  </a:cxn>
                  <a:cxn ang="0">
                    <a:pos x="762" y="1895"/>
                  </a:cxn>
                  <a:cxn ang="0">
                    <a:pos x="846" y="1827"/>
                  </a:cxn>
                  <a:cxn ang="0">
                    <a:pos x="921" y="1752"/>
                  </a:cxn>
                  <a:cxn ang="0">
                    <a:pos x="991" y="1671"/>
                  </a:cxn>
                  <a:cxn ang="0">
                    <a:pos x="999" y="1553"/>
                  </a:cxn>
                  <a:cxn ang="0">
                    <a:pos x="994" y="1417"/>
                  </a:cxn>
                  <a:cxn ang="0">
                    <a:pos x="1011" y="1321"/>
                  </a:cxn>
                  <a:cxn ang="0">
                    <a:pos x="1076" y="1174"/>
                  </a:cxn>
                  <a:cxn ang="0">
                    <a:pos x="1187" y="960"/>
                  </a:cxn>
                  <a:cxn ang="0">
                    <a:pos x="1251" y="861"/>
                  </a:cxn>
                  <a:cxn ang="0">
                    <a:pos x="1239" y="735"/>
                  </a:cxn>
                  <a:cxn ang="0">
                    <a:pos x="1215" y="615"/>
                  </a:cxn>
                  <a:cxn ang="0">
                    <a:pos x="1179" y="499"/>
                  </a:cxn>
                  <a:cxn ang="0">
                    <a:pos x="1133" y="388"/>
                  </a:cxn>
                  <a:cxn ang="0">
                    <a:pos x="1076" y="282"/>
                  </a:cxn>
                  <a:cxn ang="0">
                    <a:pos x="1009" y="184"/>
                  </a:cxn>
                  <a:cxn ang="0">
                    <a:pos x="933" y="92"/>
                  </a:cxn>
                  <a:cxn ang="0">
                    <a:pos x="849" y="8"/>
                  </a:cxn>
                  <a:cxn ang="0">
                    <a:pos x="811" y="13"/>
                  </a:cxn>
                  <a:cxn ang="0">
                    <a:pos x="761" y="9"/>
                  </a:cxn>
                  <a:cxn ang="0">
                    <a:pos x="674" y="0"/>
                  </a:cxn>
                </a:cxnLst>
                <a:rect l="0" t="0" r="r" b="b"/>
                <a:pathLst>
                  <a:path w="1251" h="1956">
                    <a:moveTo>
                      <a:pt x="674" y="0"/>
                    </a:moveTo>
                    <a:lnTo>
                      <a:pt x="672" y="0"/>
                    </a:lnTo>
                    <a:lnTo>
                      <a:pt x="656" y="0"/>
                    </a:lnTo>
                    <a:lnTo>
                      <a:pt x="639" y="1"/>
                    </a:lnTo>
                    <a:lnTo>
                      <a:pt x="624" y="2"/>
                    </a:lnTo>
                    <a:lnTo>
                      <a:pt x="609" y="5"/>
                    </a:lnTo>
                    <a:lnTo>
                      <a:pt x="596" y="8"/>
                    </a:lnTo>
                    <a:lnTo>
                      <a:pt x="582" y="12"/>
                    </a:lnTo>
                    <a:lnTo>
                      <a:pt x="569" y="16"/>
                    </a:lnTo>
                    <a:lnTo>
                      <a:pt x="557" y="21"/>
                    </a:lnTo>
                    <a:lnTo>
                      <a:pt x="546" y="26"/>
                    </a:lnTo>
                    <a:lnTo>
                      <a:pt x="535" y="31"/>
                    </a:lnTo>
                    <a:lnTo>
                      <a:pt x="525" y="38"/>
                    </a:lnTo>
                    <a:lnTo>
                      <a:pt x="514" y="44"/>
                    </a:lnTo>
                    <a:lnTo>
                      <a:pt x="496" y="58"/>
                    </a:lnTo>
                    <a:lnTo>
                      <a:pt x="478" y="73"/>
                    </a:lnTo>
                    <a:lnTo>
                      <a:pt x="462" y="90"/>
                    </a:lnTo>
                    <a:lnTo>
                      <a:pt x="447" y="107"/>
                    </a:lnTo>
                    <a:lnTo>
                      <a:pt x="434" y="125"/>
                    </a:lnTo>
                    <a:lnTo>
                      <a:pt x="420" y="144"/>
                    </a:lnTo>
                    <a:lnTo>
                      <a:pt x="396" y="180"/>
                    </a:lnTo>
                    <a:lnTo>
                      <a:pt x="371" y="216"/>
                    </a:lnTo>
                    <a:lnTo>
                      <a:pt x="366" y="224"/>
                    </a:lnTo>
                    <a:lnTo>
                      <a:pt x="360" y="231"/>
                    </a:lnTo>
                    <a:lnTo>
                      <a:pt x="352" y="238"/>
                    </a:lnTo>
                    <a:lnTo>
                      <a:pt x="344" y="244"/>
                    </a:lnTo>
                    <a:lnTo>
                      <a:pt x="327" y="257"/>
                    </a:lnTo>
                    <a:lnTo>
                      <a:pt x="307" y="268"/>
                    </a:lnTo>
                    <a:lnTo>
                      <a:pt x="286" y="279"/>
                    </a:lnTo>
                    <a:lnTo>
                      <a:pt x="262" y="289"/>
                    </a:lnTo>
                    <a:lnTo>
                      <a:pt x="240" y="299"/>
                    </a:lnTo>
                    <a:lnTo>
                      <a:pt x="215" y="310"/>
                    </a:lnTo>
                    <a:lnTo>
                      <a:pt x="191" y="320"/>
                    </a:lnTo>
                    <a:lnTo>
                      <a:pt x="166" y="330"/>
                    </a:lnTo>
                    <a:lnTo>
                      <a:pt x="144" y="341"/>
                    </a:lnTo>
                    <a:lnTo>
                      <a:pt x="122" y="353"/>
                    </a:lnTo>
                    <a:lnTo>
                      <a:pt x="100" y="366"/>
                    </a:lnTo>
                    <a:lnTo>
                      <a:pt x="82" y="379"/>
                    </a:lnTo>
                    <a:lnTo>
                      <a:pt x="73" y="387"/>
                    </a:lnTo>
                    <a:lnTo>
                      <a:pt x="66" y="394"/>
                    </a:lnTo>
                    <a:lnTo>
                      <a:pt x="59" y="403"/>
                    </a:lnTo>
                    <a:lnTo>
                      <a:pt x="53" y="410"/>
                    </a:lnTo>
                    <a:lnTo>
                      <a:pt x="49" y="418"/>
                    </a:lnTo>
                    <a:lnTo>
                      <a:pt x="44" y="424"/>
                    </a:lnTo>
                    <a:lnTo>
                      <a:pt x="41" y="432"/>
                    </a:lnTo>
                    <a:lnTo>
                      <a:pt x="39" y="441"/>
                    </a:lnTo>
                    <a:lnTo>
                      <a:pt x="35" y="457"/>
                    </a:lnTo>
                    <a:lnTo>
                      <a:pt x="31" y="475"/>
                    </a:lnTo>
                    <a:lnTo>
                      <a:pt x="30" y="494"/>
                    </a:lnTo>
                    <a:lnTo>
                      <a:pt x="29" y="513"/>
                    </a:lnTo>
                    <a:lnTo>
                      <a:pt x="29" y="532"/>
                    </a:lnTo>
                    <a:lnTo>
                      <a:pt x="29" y="553"/>
                    </a:lnTo>
                    <a:lnTo>
                      <a:pt x="30" y="593"/>
                    </a:lnTo>
                    <a:lnTo>
                      <a:pt x="29" y="633"/>
                    </a:lnTo>
                    <a:lnTo>
                      <a:pt x="27" y="651"/>
                    </a:lnTo>
                    <a:lnTo>
                      <a:pt x="24" y="670"/>
                    </a:lnTo>
                    <a:lnTo>
                      <a:pt x="20" y="678"/>
                    </a:lnTo>
                    <a:lnTo>
                      <a:pt x="18" y="687"/>
                    </a:lnTo>
                    <a:lnTo>
                      <a:pt x="15" y="694"/>
                    </a:lnTo>
                    <a:lnTo>
                      <a:pt x="11" y="702"/>
                    </a:lnTo>
                    <a:lnTo>
                      <a:pt x="8" y="711"/>
                    </a:lnTo>
                    <a:lnTo>
                      <a:pt x="5" y="719"/>
                    </a:lnTo>
                    <a:lnTo>
                      <a:pt x="3" y="730"/>
                    </a:lnTo>
                    <a:lnTo>
                      <a:pt x="1" y="741"/>
                    </a:lnTo>
                    <a:lnTo>
                      <a:pt x="0" y="754"/>
                    </a:lnTo>
                    <a:lnTo>
                      <a:pt x="0" y="767"/>
                    </a:lnTo>
                    <a:lnTo>
                      <a:pt x="0" y="780"/>
                    </a:lnTo>
                    <a:lnTo>
                      <a:pt x="1" y="794"/>
                    </a:lnTo>
                    <a:lnTo>
                      <a:pt x="4" y="820"/>
                    </a:lnTo>
                    <a:lnTo>
                      <a:pt x="10" y="845"/>
                    </a:lnTo>
                    <a:lnTo>
                      <a:pt x="13" y="856"/>
                    </a:lnTo>
                    <a:lnTo>
                      <a:pt x="16" y="866"/>
                    </a:lnTo>
                    <a:lnTo>
                      <a:pt x="20" y="875"/>
                    </a:lnTo>
                    <a:lnTo>
                      <a:pt x="25" y="882"/>
                    </a:lnTo>
                    <a:lnTo>
                      <a:pt x="32" y="892"/>
                    </a:lnTo>
                    <a:lnTo>
                      <a:pt x="40" y="902"/>
                    </a:lnTo>
                    <a:lnTo>
                      <a:pt x="47" y="909"/>
                    </a:lnTo>
                    <a:lnTo>
                      <a:pt x="55" y="917"/>
                    </a:lnTo>
                    <a:lnTo>
                      <a:pt x="64" y="923"/>
                    </a:lnTo>
                    <a:lnTo>
                      <a:pt x="72" y="929"/>
                    </a:lnTo>
                    <a:lnTo>
                      <a:pt x="81" y="934"/>
                    </a:lnTo>
                    <a:lnTo>
                      <a:pt x="91" y="939"/>
                    </a:lnTo>
                    <a:lnTo>
                      <a:pt x="109" y="945"/>
                    </a:lnTo>
                    <a:lnTo>
                      <a:pt x="127" y="949"/>
                    </a:lnTo>
                    <a:lnTo>
                      <a:pt x="147" y="953"/>
                    </a:lnTo>
                    <a:lnTo>
                      <a:pt x="167" y="955"/>
                    </a:lnTo>
                    <a:lnTo>
                      <a:pt x="207" y="956"/>
                    </a:lnTo>
                    <a:lnTo>
                      <a:pt x="247" y="957"/>
                    </a:lnTo>
                    <a:lnTo>
                      <a:pt x="268" y="959"/>
                    </a:lnTo>
                    <a:lnTo>
                      <a:pt x="287" y="961"/>
                    </a:lnTo>
                    <a:lnTo>
                      <a:pt x="306" y="966"/>
                    </a:lnTo>
                    <a:lnTo>
                      <a:pt x="324" y="972"/>
                    </a:lnTo>
                    <a:lnTo>
                      <a:pt x="335" y="977"/>
                    </a:lnTo>
                    <a:lnTo>
                      <a:pt x="344" y="983"/>
                    </a:lnTo>
                    <a:lnTo>
                      <a:pt x="354" y="988"/>
                    </a:lnTo>
                    <a:lnTo>
                      <a:pt x="364" y="995"/>
                    </a:lnTo>
                    <a:lnTo>
                      <a:pt x="373" y="1001"/>
                    </a:lnTo>
                    <a:lnTo>
                      <a:pt x="380" y="1008"/>
                    </a:lnTo>
                    <a:lnTo>
                      <a:pt x="388" y="1015"/>
                    </a:lnTo>
                    <a:lnTo>
                      <a:pt x="395" y="1023"/>
                    </a:lnTo>
                    <a:lnTo>
                      <a:pt x="409" y="1040"/>
                    </a:lnTo>
                    <a:lnTo>
                      <a:pt x="422" y="1057"/>
                    </a:lnTo>
                    <a:lnTo>
                      <a:pt x="434" y="1076"/>
                    </a:lnTo>
                    <a:lnTo>
                      <a:pt x="445" y="1095"/>
                    </a:lnTo>
                    <a:lnTo>
                      <a:pt x="468" y="1135"/>
                    </a:lnTo>
                    <a:lnTo>
                      <a:pt x="491" y="1176"/>
                    </a:lnTo>
                    <a:lnTo>
                      <a:pt x="504" y="1197"/>
                    </a:lnTo>
                    <a:lnTo>
                      <a:pt x="518" y="1217"/>
                    </a:lnTo>
                    <a:lnTo>
                      <a:pt x="535" y="1237"/>
                    </a:lnTo>
                    <a:lnTo>
                      <a:pt x="552" y="1256"/>
                    </a:lnTo>
                    <a:lnTo>
                      <a:pt x="559" y="1266"/>
                    </a:lnTo>
                    <a:lnTo>
                      <a:pt x="566" y="1275"/>
                    </a:lnTo>
                    <a:lnTo>
                      <a:pt x="571" y="1285"/>
                    </a:lnTo>
                    <a:lnTo>
                      <a:pt x="575" y="1296"/>
                    </a:lnTo>
                    <a:lnTo>
                      <a:pt x="577" y="1307"/>
                    </a:lnTo>
                    <a:lnTo>
                      <a:pt x="577" y="1319"/>
                    </a:lnTo>
                    <a:lnTo>
                      <a:pt x="577" y="1331"/>
                    </a:lnTo>
                    <a:lnTo>
                      <a:pt x="576" y="1342"/>
                    </a:lnTo>
                    <a:lnTo>
                      <a:pt x="565" y="1399"/>
                    </a:lnTo>
                    <a:lnTo>
                      <a:pt x="549" y="1464"/>
                    </a:lnTo>
                    <a:lnTo>
                      <a:pt x="544" y="1483"/>
                    </a:lnTo>
                    <a:lnTo>
                      <a:pt x="541" y="1502"/>
                    </a:lnTo>
                    <a:lnTo>
                      <a:pt x="539" y="1522"/>
                    </a:lnTo>
                    <a:lnTo>
                      <a:pt x="537" y="1542"/>
                    </a:lnTo>
                    <a:lnTo>
                      <a:pt x="535" y="1564"/>
                    </a:lnTo>
                    <a:lnTo>
                      <a:pt x="535" y="1587"/>
                    </a:lnTo>
                    <a:lnTo>
                      <a:pt x="535" y="1610"/>
                    </a:lnTo>
                    <a:lnTo>
                      <a:pt x="537" y="1635"/>
                    </a:lnTo>
                    <a:lnTo>
                      <a:pt x="540" y="1660"/>
                    </a:lnTo>
                    <a:lnTo>
                      <a:pt x="544" y="1687"/>
                    </a:lnTo>
                    <a:lnTo>
                      <a:pt x="550" y="1715"/>
                    </a:lnTo>
                    <a:lnTo>
                      <a:pt x="557" y="1743"/>
                    </a:lnTo>
                    <a:lnTo>
                      <a:pt x="567" y="1773"/>
                    </a:lnTo>
                    <a:lnTo>
                      <a:pt x="579" y="1804"/>
                    </a:lnTo>
                    <a:lnTo>
                      <a:pt x="592" y="1836"/>
                    </a:lnTo>
                    <a:lnTo>
                      <a:pt x="608" y="1869"/>
                    </a:lnTo>
                    <a:lnTo>
                      <a:pt x="616" y="1884"/>
                    </a:lnTo>
                    <a:lnTo>
                      <a:pt x="623" y="1896"/>
                    </a:lnTo>
                    <a:lnTo>
                      <a:pt x="631" y="1908"/>
                    </a:lnTo>
                    <a:lnTo>
                      <a:pt x="639" y="1919"/>
                    </a:lnTo>
                    <a:lnTo>
                      <a:pt x="647" y="1930"/>
                    </a:lnTo>
                    <a:lnTo>
                      <a:pt x="656" y="1940"/>
                    </a:lnTo>
                    <a:lnTo>
                      <a:pt x="665" y="1948"/>
                    </a:lnTo>
                    <a:lnTo>
                      <a:pt x="674" y="1956"/>
                    </a:lnTo>
                    <a:lnTo>
                      <a:pt x="697" y="1941"/>
                    </a:lnTo>
                    <a:lnTo>
                      <a:pt x="719" y="1927"/>
                    </a:lnTo>
                    <a:lnTo>
                      <a:pt x="741" y="1911"/>
                    </a:lnTo>
                    <a:lnTo>
                      <a:pt x="762" y="1895"/>
                    </a:lnTo>
                    <a:lnTo>
                      <a:pt x="784" y="1878"/>
                    </a:lnTo>
                    <a:lnTo>
                      <a:pt x="805" y="1862"/>
                    </a:lnTo>
                    <a:lnTo>
                      <a:pt x="825" y="1845"/>
                    </a:lnTo>
                    <a:lnTo>
                      <a:pt x="846" y="1827"/>
                    </a:lnTo>
                    <a:lnTo>
                      <a:pt x="865" y="1809"/>
                    </a:lnTo>
                    <a:lnTo>
                      <a:pt x="885" y="1791"/>
                    </a:lnTo>
                    <a:lnTo>
                      <a:pt x="903" y="1771"/>
                    </a:lnTo>
                    <a:lnTo>
                      <a:pt x="921" y="1752"/>
                    </a:lnTo>
                    <a:lnTo>
                      <a:pt x="940" y="1732"/>
                    </a:lnTo>
                    <a:lnTo>
                      <a:pt x="957" y="1712"/>
                    </a:lnTo>
                    <a:lnTo>
                      <a:pt x="974" y="1691"/>
                    </a:lnTo>
                    <a:lnTo>
                      <a:pt x="991" y="1671"/>
                    </a:lnTo>
                    <a:lnTo>
                      <a:pt x="996" y="1637"/>
                    </a:lnTo>
                    <a:lnTo>
                      <a:pt x="998" y="1607"/>
                    </a:lnTo>
                    <a:lnTo>
                      <a:pt x="999" y="1579"/>
                    </a:lnTo>
                    <a:lnTo>
                      <a:pt x="999" y="1553"/>
                    </a:lnTo>
                    <a:lnTo>
                      <a:pt x="997" y="1506"/>
                    </a:lnTo>
                    <a:lnTo>
                      <a:pt x="994" y="1461"/>
                    </a:lnTo>
                    <a:lnTo>
                      <a:pt x="994" y="1439"/>
                    </a:lnTo>
                    <a:lnTo>
                      <a:pt x="994" y="1417"/>
                    </a:lnTo>
                    <a:lnTo>
                      <a:pt x="996" y="1394"/>
                    </a:lnTo>
                    <a:lnTo>
                      <a:pt x="999" y="1372"/>
                    </a:lnTo>
                    <a:lnTo>
                      <a:pt x="1004" y="1347"/>
                    </a:lnTo>
                    <a:lnTo>
                      <a:pt x="1011" y="1321"/>
                    </a:lnTo>
                    <a:lnTo>
                      <a:pt x="1022" y="1293"/>
                    </a:lnTo>
                    <a:lnTo>
                      <a:pt x="1035" y="1263"/>
                    </a:lnTo>
                    <a:lnTo>
                      <a:pt x="1053" y="1221"/>
                    </a:lnTo>
                    <a:lnTo>
                      <a:pt x="1076" y="1174"/>
                    </a:lnTo>
                    <a:lnTo>
                      <a:pt x="1101" y="1122"/>
                    </a:lnTo>
                    <a:lnTo>
                      <a:pt x="1128" y="1069"/>
                    </a:lnTo>
                    <a:lnTo>
                      <a:pt x="1157" y="1014"/>
                    </a:lnTo>
                    <a:lnTo>
                      <a:pt x="1187" y="960"/>
                    </a:lnTo>
                    <a:lnTo>
                      <a:pt x="1202" y="934"/>
                    </a:lnTo>
                    <a:lnTo>
                      <a:pt x="1218" y="908"/>
                    </a:lnTo>
                    <a:lnTo>
                      <a:pt x="1234" y="885"/>
                    </a:lnTo>
                    <a:lnTo>
                      <a:pt x="1251" y="861"/>
                    </a:lnTo>
                    <a:lnTo>
                      <a:pt x="1248" y="829"/>
                    </a:lnTo>
                    <a:lnTo>
                      <a:pt x="1246" y="798"/>
                    </a:lnTo>
                    <a:lnTo>
                      <a:pt x="1243" y="767"/>
                    </a:lnTo>
                    <a:lnTo>
                      <a:pt x="1239" y="735"/>
                    </a:lnTo>
                    <a:lnTo>
                      <a:pt x="1234" y="705"/>
                    </a:lnTo>
                    <a:lnTo>
                      <a:pt x="1228" y="675"/>
                    </a:lnTo>
                    <a:lnTo>
                      <a:pt x="1221" y="645"/>
                    </a:lnTo>
                    <a:lnTo>
                      <a:pt x="1215" y="615"/>
                    </a:lnTo>
                    <a:lnTo>
                      <a:pt x="1206" y="585"/>
                    </a:lnTo>
                    <a:lnTo>
                      <a:pt x="1199" y="556"/>
                    </a:lnTo>
                    <a:lnTo>
                      <a:pt x="1189" y="527"/>
                    </a:lnTo>
                    <a:lnTo>
                      <a:pt x="1179" y="499"/>
                    </a:lnTo>
                    <a:lnTo>
                      <a:pt x="1169" y="470"/>
                    </a:lnTo>
                    <a:lnTo>
                      <a:pt x="1157" y="443"/>
                    </a:lnTo>
                    <a:lnTo>
                      <a:pt x="1145" y="415"/>
                    </a:lnTo>
                    <a:lnTo>
                      <a:pt x="1133" y="388"/>
                    </a:lnTo>
                    <a:lnTo>
                      <a:pt x="1119" y="361"/>
                    </a:lnTo>
                    <a:lnTo>
                      <a:pt x="1105" y="334"/>
                    </a:lnTo>
                    <a:lnTo>
                      <a:pt x="1091" y="308"/>
                    </a:lnTo>
                    <a:lnTo>
                      <a:pt x="1076" y="282"/>
                    </a:lnTo>
                    <a:lnTo>
                      <a:pt x="1059" y="257"/>
                    </a:lnTo>
                    <a:lnTo>
                      <a:pt x="1043" y="232"/>
                    </a:lnTo>
                    <a:lnTo>
                      <a:pt x="1026" y="207"/>
                    </a:lnTo>
                    <a:lnTo>
                      <a:pt x="1009" y="184"/>
                    </a:lnTo>
                    <a:lnTo>
                      <a:pt x="990" y="160"/>
                    </a:lnTo>
                    <a:lnTo>
                      <a:pt x="972" y="136"/>
                    </a:lnTo>
                    <a:lnTo>
                      <a:pt x="953" y="113"/>
                    </a:lnTo>
                    <a:lnTo>
                      <a:pt x="933" y="92"/>
                    </a:lnTo>
                    <a:lnTo>
                      <a:pt x="913" y="70"/>
                    </a:lnTo>
                    <a:lnTo>
                      <a:pt x="892" y="49"/>
                    </a:lnTo>
                    <a:lnTo>
                      <a:pt x="870" y="28"/>
                    </a:lnTo>
                    <a:lnTo>
                      <a:pt x="849" y="8"/>
                    </a:lnTo>
                    <a:lnTo>
                      <a:pt x="840" y="10"/>
                    </a:lnTo>
                    <a:lnTo>
                      <a:pt x="832" y="12"/>
                    </a:lnTo>
                    <a:lnTo>
                      <a:pt x="822" y="13"/>
                    </a:lnTo>
                    <a:lnTo>
                      <a:pt x="811" y="13"/>
                    </a:lnTo>
                    <a:lnTo>
                      <a:pt x="800" y="13"/>
                    </a:lnTo>
                    <a:lnTo>
                      <a:pt x="787" y="12"/>
                    </a:lnTo>
                    <a:lnTo>
                      <a:pt x="774" y="11"/>
                    </a:lnTo>
                    <a:lnTo>
                      <a:pt x="761" y="9"/>
                    </a:lnTo>
                    <a:lnTo>
                      <a:pt x="738" y="4"/>
                    </a:lnTo>
                    <a:lnTo>
                      <a:pt x="715" y="2"/>
                    </a:lnTo>
                    <a:lnTo>
                      <a:pt x="694" y="0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14" name="Freeform 41">
                <a:extLst>
                  <a:ext uri="{FF2B5EF4-FFF2-40B4-BE49-F238E27FC236}">
                    <a16:creationId xmlns:a16="http://schemas.microsoft.com/office/drawing/2014/main" id="{EC38C6D7-B7AB-4B88-9EA5-73D8E3AFDC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65288" y="4508500"/>
                <a:ext cx="1138238" cy="1141413"/>
              </a:xfrm>
              <a:custGeom>
                <a:avLst/>
                <a:gdLst/>
                <a:ahLst/>
                <a:cxnLst>
                  <a:cxn ang="0">
                    <a:pos x="1014" y="2568"/>
                  </a:cxn>
                  <a:cxn ang="0">
                    <a:pos x="567" y="2306"/>
                  </a:cxn>
                  <a:cxn ang="0">
                    <a:pos x="597" y="2125"/>
                  </a:cxn>
                  <a:cxn ang="0">
                    <a:pos x="233" y="1785"/>
                  </a:cxn>
                  <a:cxn ang="0">
                    <a:pos x="326" y="1605"/>
                  </a:cxn>
                  <a:cxn ang="0">
                    <a:pos x="103" y="1290"/>
                  </a:cxn>
                  <a:cxn ang="0">
                    <a:pos x="273" y="2100"/>
                  </a:cxn>
                  <a:cxn ang="0">
                    <a:pos x="849" y="2646"/>
                  </a:cxn>
                  <a:cxn ang="0">
                    <a:pos x="150" y="1006"/>
                  </a:cxn>
                  <a:cxn ang="0">
                    <a:pos x="1116" y="38"/>
                  </a:cxn>
                  <a:cxn ang="0">
                    <a:pos x="1604" y="35"/>
                  </a:cxn>
                  <a:cxn ang="0">
                    <a:pos x="879" y="191"/>
                  </a:cxn>
                  <a:cxn ang="0">
                    <a:pos x="1302" y="505"/>
                  </a:cxn>
                  <a:cxn ang="0">
                    <a:pos x="1167" y="216"/>
                  </a:cxn>
                  <a:cxn ang="0">
                    <a:pos x="1500" y="133"/>
                  </a:cxn>
                  <a:cxn ang="0">
                    <a:pos x="2400" y="422"/>
                  </a:cxn>
                  <a:cxn ang="0">
                    <a:pos x="2869" y="1477"/>
                  </a:cxn>
                  <a:cxn ang="0">
                    <a:pos x="2134" y="2720"/>
                  </a:cxn>
                  <a:cxn ang="0">
                    <a:pos x="1335" y="2871"/>
                  </a:cxn>
                  <a:cxn ang="0">
                    <a:pos x="540" y="2586"/>
                  </a:cxn>
                  <a:cxn ang="0">
                    <a:pos x="29" y="1781"/>
                  </a:cxn>
                  <a:cxn ang="0">
                    <a:pos x="109" y="886"/>
                  </a:cxn>
                  <a:cxn ang="0">
                    <a:pos x="602" y="268"/>
                  </a:cxn>
                  <a:cxn ang="0">
                    <a:pos x="368" y="918"/>
                  </a:cxn>
                  <a:cxn ang="0">
                    <a:pos x="786" y="264"/>
                  </a:cxn>
                  <a:cxn ang="0">
                    <a:pos x="350" y="1168"/>
                  </a:cxn>
                  <a:cxn ang="0">
                    <a:pos x="902" y="1043"/>
                  </a:cxn>
                  <a:cxn ang="0">
                    <a:pos x="333" y="1066"/>
                  </a:cxn>
                  <a:cxn ang="0">
                    <a:pos x="1033" y="1855"/>
                  </a:cxn>
                  <a:cxn ang="0">
                    <a:pos x="766" y="2165"/>
                  </a:cxn>
                  <a:cxn ang="0">
                    <a:pos x="1290" y="2054"/>
                  </a:cxn>
                  <a:cxn ang="0">
                    <a:pos x="1231" y="2637"/>
                  </a:cxn>
                  <a:cxn ang="0">
                    <a:pos x="1574" y="2494"/>
                  </a:cxn>
                  <a:cxn ang="0">
                    <a:pos x="2100" y="2528"/>
                  </a:cxn>
                  <a:cxn ang="0">
                    <a:pos x="1647" y="2380"/>
                  </a:cxn>
                  <a:cxn ang="0">
                    <a:pos x="2449" y="2346"/>
                  </a:cxn>
                  <a:cxn ang="0">
                    <a:pos x="2523" y="2253"/>
                  </a:cxn>
                  <a:cxn ang="0">
                    <a:pos x="2221" y="1723"/>
                  </a:cxn>
                  <a:cxn ang="0">
                    <a:pos x="2464" y="2273"/>
                  </a:cxn>
                  <a:cxn ang="0">
                    <a:pos x="2644" y="2032"/>
                  </a:cxn>
                  <a:cxn ang="0">
                    <a:pos x="2746" y="1249"/>
                  </a:cxn>
                  <a:cxn ang="0">
                    <a:pos x="2276" y="621"/>
                  </a:cxn>
                  <a:cxn ang="0">
                    <a:pos x="2688" y="1231"/>
                  </a:cxn>
                  <a:cxn ang="0">
                    <a:pos x="2607" y="1475"/>
                  </a:cxn>
                  <a:cxn ang="0">
                    <a:pos x="2301" y="479"/>
                  </a:cxn>
                  <a:cxn ang="0">
                    <a:pos x="1508" y="189"/>
                  </a:cxn>
                  <a:cxn ang="0">
                    <a:pos x="1821" y="472"/>
                  </a:cxn>
                  <a:cxn ang="0">
                    <a:pos x="2036" y="424"/>
                  </a:cxn>
                  <a:cxn ang="0">
                    <a:pos x="2551" y="1530"/>
                  </a:cxn>
                  <a:cxn ang="0">
                    <a:pos x="2063" y="1110"/>
                  </a:cxn>
                  <a:cxn ang="0">
                    <a:pos x="2481" y="1692"/>
                  </a:cxn>
                  <a:cxn ang="0">
                    <a:pos x="1812" y="848"/>
                  </a:cxn>
                  <a:cxn ang="0">
                    <a:pos x="2445" y="1107"/>
                  </a:cxn>
                  <a:cxn ang="0">
                    <a:pos x="1420" y="1680"/>
                  </a:cxn>
                  <a:cxn ang="0">
                    <a:pos x="1761" y="1106"/>
                  </a:cxn>
                  <a:cxn ang="0">
                    <a:pos x="1177" y="1593"/>
                  </a:cxn>
                  <a:cxn ang="0">
                    <a:pos x="1296" y="1854"/>
                  </a:cxn>
                  <a:cxn ang="0">
                    <a:pos x="1936" y="2218"/>
                  </a:cxn>
                  <a:cxn ang="0">
                    <a:pos x="1325" y="1087"/>
                  </a:cxn>
                  <a:cxn ang="0">
                    <a:pos x="1583" y="660"/>
                  </a:cxn>
                  <a:cxn ang="0">
                    <a:pos x="943" y="885"/>
                  </a:cxn>
                </a:cxnLst>
                <a:rect l="0" t="0" r="r" b="b"/>
                <a:pathLst>
                  <a:path w="2871" h="2879">
                    <a:moveTo>
                      <a:pt x="1289" y="2763"/>
                    </a:moveTo>
                    <a:lnTo>
                      <a:pt x="1257" y="2744"/>
                    </a:lnTo>
                    <a:lnTo>
                      <a:pt x="1222" y="2721"/>
                    </a:lnTo>
                    <a:lnTo>
                      <a:pt x="1186" y="2696"/>
                    </a:lnTo>
                    <a:lnTo>
                      <a:pt x="1150" y="2672"/>
                    </a:lnTo>
                    <a:lnTo>
                      <a:pt x="1136" y="2686"/>
                    </a:lnTo>
                    <a:lnTo>
                      <a:pt x="1123" y="2703"/>
                    </a:lnTo>
                    <a:lnTo>
                      <a:pt x="1110" y="2720"/>
                    </a:lnTo>
                    <a:lnTo>
                      <a:pt x="1099" y="2736"/>
                    </a:lnTo>
                    <a:lnTo>
                      <a:pt x="1120" y="2741"/>
                    </a:lnTo>
                    <a:lnTo>
                      <a:pt x="1143" y="2747"/>
                    </a:lnTo>
                    <a:lnTo>
                      <a:pt x="1167" y="2750"/>
                    </a:lnTo>
                    <a:lnTo>
                      <a:pt x="1190" y="2753"/>
                    </a:lnTo>
                    <a:lnTo>
                      <a:pt x="1215" y="2757"/>
                    </a:lnTo>
                    <a:lnTo>
                      <a:pt x="1240" y="2759"/>
                    </a:lnTo>
                    <a:lnTo>
                      <a:pt x="1265" y="2761"/>
                    </a:lnTo>
                    <a:lnTo>
                      <a:pt x="1289" y="2763"/>
                    </a:lnTo>
                    <a:close/>
                    <a:moveTo>
                      <a:pt x="1075" y="2617"/>
                    </a:moveTo>
                    <a:lnTo>
                      <a:pt x="1057" y="2604"/>
                    </a:lnTo>
                    <a:lnTo>
                      <a:pt x="1037" y="2587"/>
                    </a:lnTo>
                    <a:lnTo>
                      <a:pt x="1014" y="2568"/>
                    </a:lnTo>
                    <a:lnTo>
                      <a:pt x="989" y="2546"/>
                    </a:lnTo>
                    <a:lnTo>
                      <a:pt x="937" y="2497"/>
                    </a:lnTo>
                    <a:lnTo>
                      <a:pt x="880" y="2443"/>
                    </a:lnTo>
                    <a:lnTo>
                      <a:pt x="852" y="2415"/>
                    </a:lnTo>
                    <a:lnTo>
                      <a:pt x="824" y="2387"/>
                    </a:lnTo>
                    <a:lnTo>
                      <a:pt x="796" y="2358"/>
                    </a:lnTo>
                    <a:lnTo>
                      <a:pt x="770" y="2330"/>
                    </a:lnTo>
                    <a:lnTo>
                      <a:pt x="745" y="2302"/>
                    </a:lnTo>
                    <a:lnTo>
                      <a:pt x="723" y="2276"/>
                    </a:lnTo>
                    <a:lnTo>
                      <a:pt x="702" y="2250"/>
                    </a:lnTo>
                    <a:lnTo>
                      <a:pt x="684" y="2226"/>
                    </a:lnTo>
                    <a:lnTo>
                      <a:pt x="672" y="2235"/>
                    </a:lnTo>
                    <a:lnTo>
                      <a:pt x="659" y="2246"/>
                    </a:lnTo>
                    <a:lnTo>
                      <a:pt x="645" y="2258"/>
                    </a:lnTo>
                    <a:lnTo>
                      <a:pt x="631" y="2271"/>
                    </a:lnTo>
                    <a:lnTo>
                      <a:pt x="617" y="2282"/>
                    </a:lnTo>
                    <a:lnTo>
                      <a:pt x="601" y="2293"/>
                    </a:lnTo>
                    <a:lnTo>
                      <a:pt x="593" y="2298"/>
                    </a:lnTo>
                    <a:lnTo>
                      <a:pt x="584" y="2302"/>
                    </a:lnTo>
                    <a:lnTo>
                      <a:pt x="576" y="2304"/>
                    </a:lnTo>
                    <a:lnTo>
                      <a:pt x="567" y="2306"/>
                    </a:lnTo>
                    <a:lnTo>
                      <a:pt x="550" y="2309"/>
                    </a:lnTo>
                    <a:lnTo>
                      <a:pt x="528" y="2312"/>
                    </a:lnTo>
                    <a:lnTo>
                      <a:pt x="517" y="2313"/>
                    </a:lnTo>
                    <a:lnTo>
                      <a:pt x="509" y="2313"/>
                    </a:lnTo>
                    <a:lnTo>
                      <a:pt x="500" y="2312"/>
                    </a:lnTo>
                    <a:lnTo>
                      <a:pt x="495" y="2311"/>
                    </a:lnTo>
                    <a:lnTo>
                      <a:pt x="493" y="2309"/>
                    </a:lnTo>
                    <a:lnTo>
                      <a:pt x="490" y="2307"/>
                    </a:lnTo>
                    <a:lnTo>
                      <a:pt x="490" y="2305"/>
                    </a:lnTo>
                    <a:lnTo>
                      <a:pt x="489" y="2303"/>
                    </a:lnTo>
                    <a:lnTo>
                      <a:pt x="490" y="2298"/>
                    </a:lnTo>
                    <a:lnTo>
                      <a:pt x="493" y="2290"/>
                    </a:lnTo>
                    <a:lnTo>
                      <a:pt x="500" y="2276"/>
                    </a:lnTo>
                    <a:lnTo>
                      <a:pt x="511" y="2262"/>
                    </a:lnTo>
                    <a:lnTo>
                      <a:pt x="530" y="2237"/>
                    </a:lnTo>
                    <a:lnTo>
                      <a:pt x="554" y="2210"/>
                    </a:lnTo>
                    <a:lnTo>
                      <a:pt x="568" y="2196"/>
                    </a:lnTo>
                    <a:lnTo>
                      <a:pt x="583" y="2182"/>
                    </a:lnTo>
                    <a:lnTo>
                      <a:pt x="600" y="2168"/>
                    </a:lnTo>
                    <a:lnTo>
                      <a:pt x="617" y="2154"/>
                    </a:lnTo>
                    <a:lnTo>
                      <a:pt x="597" y="2125"/>
                    </a:lnTo>
                    <a:lnTo>
                      <a:pt x="580" y="2097"/>
                    </a:lnTo>
                    <a:lnTo>
                      <a:pt x="563" y="2070"/>
                    </a:lnTo>
                    <a:lnTo>
                      <a:pt x="547" y="2043"/>
                    </a:lnTo>
                    <a:lnTo>
                      <a:pt x="532" y="2017"/>
                    </a:lnTo>
                    <a:lnTo>
                      <a:pt x="517" y="1991"/>
                    </a:lnTo>
                    <a:lnTo>
                      <a:pt x="503" y="1964"/>
                    </a:lnTo>
                    <a:lnTo>
                      <a:pt x="490" y="1938"/>
                    </a:lnTo>
                    <a:lnTo>
                      <a:pt x="465" y="1883"/>
                    </a:lnTo>
                    <a:lnTo>
                      <a:pt x="440" y="1826"/>
                    </a:lnTo>
                    <a:lnTo>
                      <a:pt x="415" y="1764"/>
                    </a:lnTo>
                    <a:lnTo>
                      <a:pt x="389" y="1697"/>
                    </a:lnTo>
                    <a:lnTo>
                      <a:pt x="360" y="1717"/>
                    </a:lnTo>
                    <a:lnTo>
                      <a:pt x="333" y="1736"/>
                    </a:lnTo>
                    <a:lnTo>
                      <a:pt x="307" y="1754"/>
                    </a:lnTo>
                    <a:lnTo>
                      <a:pt x="281" y="1776"/>
                    </a:lnTo>
                    <a:lnTo>
                      <a:pt x="276" y="1779"/>
                    </a:lnTo>
                    <a:lnTo>
                      <a:pt x="268" y="1782"/>
                    </a:lnTo>
                    <a:lnTo>
                      <a:pt x="259" y="1785"/>
                    </a:lnTo>
                    <a:lnTo>
                      <a:pt x="251" y="1786"/>
                    </a:lnTo>
                    <a:lnTo>
                      <a:pt x="242" y="1786"/>
                    </a:lnTo>
                    <a:lnTo>
                      <a:pt x="233" y="1785"/>
                    </a:lnTo>
                    <a:lnTo>
                      <a:pt x="225" y="1781"/>
                    </a:lnTo>
                    <a:lnTo>
                      <a:pt x="218" y="1777"/>
                    </a:lnTo>
                    <a:lnTo>
                      <a:pt x="213" y="1772"/>
                    </a:lnTo>
                    <a:lnTo>
                      <a:pt x="209" y="1766"/>
                    </a:lnTo>
                    <a:lnTo>
                      <a:pt x="205" y="1760"/>
                    </a:lnTo>
                    <a:lnTo>
                      <a:pt x="202" y="1753"/>
                    </a:lnTo>
                    <a:lnTo>
                      <a:pt x="200" y="1747"/>
                    </a:lnTo>
                    <a:lnTo>
                      <a:pt x="198" y="1740"/>
                    </a:lnTo>
                    <a:lnTo>
                      <a:pt x="198" y="1734"/>
                    </a:lnTo>
                    <a:lnTo>
                      <a:pt x="198" y="1726"/>
                    </a:lnTo>
                    <a:lnTo>
                      <a:pt x="199" y="1720"/>
                    </a:lnTo>
                    <a:lnTo>
                      <a:pt x="200" y="1712"/>
                    </a:lnTo>
                    <a:lnTo>
                      <a:pt x="203" y="1706"/>
                    </a:lnTo>
                    <a:lnTo>
                      <a:pt x="206" y="1698"/>
                    </a:lnTo>
                    <a:lnTo>
                      <a:pt x="211" y="1692"/>
                    </a:lnTo>
                    <a:lnTo>
                      <a:pt x="216" y="1685"/>
                    </a:lnTo>
                    <a:lnTo>
                      <a:pt x="223" y="1680"/>
                    </a:lnTo>
                    <a:lnTo>
                      <a:pt x="230" y="1673"/>
                    </a:lnTo>
                    <a:lnTo>
                      <a:pt x="253" y="1657"/>
                    </a:lnTo>
                    <a:lnTo>
                      <a:pt x="290" y="1631"/>
                    </a:lnTo>
                    <a:lnTo>
                      <a:pt x="326" y="1605"/>
                    </a:lnTo>
                    <a:lnTo>
                      <a:pt x="351" y="1587"/>
                    </a:lnTo>
                    <a:lnTo>
                      <a:pt x="333" y="1529"/>
                    </a:lnTo>
                    <a:lnTo>
                      <a:pt x="314" y="1467"/>
                    </a:lnTo>
                    <a:lnTo>
                      <a:pt x="298" y="1406"/>
                    </a:lnTo>
                    <a:lnTo>
                      <a:pt x="283" y="1344"/>
                    </a:lnTo>
                    <a:lnTo>
                      <a:pt x="269" y="1285"/>
                    </a:lnTo>
                    <a:lnTo>
                      <a:pt x="258" y="1229"/>
                    </a:lnTo>
                    <a:lnTo>
                      <a:pt x="250" y="1179"/>
                    </a:lnTo>
                    <a:lnTo>
                      <a:pt x="244" y="1137"/>
                    </a:lnTo>
                    <a:lnTo>
                      <a:pt x="216" y="1159"/>
                    </a:lnTo>
                    <a:lnTo>
                      <a:pt x="188" y="1182"/>
                    </a:lnTo>
                    <a:lnTo>
                      <a:pt x="163" y="1199"/>
                    </a:lnTo>
                    <a:lnTo>
                      <a:pt x="147" y="1210"/>
                    </a:lnTo>
                    <a:lnTo>
                      <a:pt x="139" y="1212"/>
                    </a:lnTo>
                    <a:lnTo>
                      <a:pt x="133" y="1213"/>
                    </a:lnTo>
                    <a:lnTo>
                      <a:pt x="128" y="1213"/>
                    </a:lnTo>
                    <a:lnTo>
                      <a:pt x="122" y="1212"/>
                    </a:lnTo>
                    <a:lnTo>
                      <a:pt x="115" y="1210"/>
                    </a:lnTo>
                    <a:lnTo>
                      <a:pt x="108" y="1209"/>
                    </a:lnTo>
                    <a:lnTo>
                      <a:pt x="105" y="1249"/>
                    </a:lnTo>
                    <a:lnTo>
                      <a:pt x="103" y="1290"/>
                    </a:lnTo>
                    <a:lnTo>
                      <a:pt x="102" y="1330"/>
                    </a:lnTo>
                    <a:lnTo>
                      <a:pt x="102" y="1372"/>
                    </a:lnTo>
                    <a:lnTo>
                      <a:pt x="103" y="1413"/>
                    </a:lnTo>
                    <a:lnTo>
                      <a:pt x="104" y="1454"/>
                    </a:lnTo>
                    <a:lnTo>
                      <a:pt x="107" y="1496"/>
                    </a:lnTo>
                    <a:lnTo>
                      <a:pt x="110" y="1538"/>
                    </a:lnTo>
                    <a:lnTo>
                      <a:pt x="115" y="1579"/>
                    </a:lnTo>
                    <a:lnTo>
                      <a:pt x="121" y="1622"/>
                    </a:lnTo>
                    <a:lnTo>
                      <a:pt x="128" y="1663"/>
                    </a:lnTo>
                    <a:lnTo>
                      <a:pt x="135" y="1705"/>
                    </a:lnTo>
                    <a:lnTo>
                      <a:pt x="144" y="1746"/>
                    </a:lnTo>
                    <a:lnTo>
                      <a:pt x="152" y="1786"/>
                    </a:lnTo>
                    <a:lnTo>
                      <a:pt x="163" y="1827"/>
                    </a:lnTo>
                    <a:lnTo>
                      <a:pt x="175" y="1866"/>
                    </a:lnTo>
                    <a:lnTo>
                      <a:pt x="186" y="1900"/>
                    </a:lnTo>
                    <a:lnTo>
                      <a:pt x="198" y="1934"/>
                    </a:lnTo>
                    <a:lnTo>
                      <a:pt x="211" y="1967"/>
                    </a:lnTo>
                    <a:lnTo>
                      <a:pt x="225" y="2001"/>
                    </a:lnTo>
                    <a:lnTo>
                      <a:pt x="240" y="2034"/>
                    </a:lnTo>
                    <a:lnTo>
                      <a:pt x="256" y="2068"/>
                    </a:lnTo>
                    <a:lnTo>
                      <a:pt x="273" y="2100"/>
                    </a:lnTo>
                    <a:lnTo>
                      <a:pt x="292" y="2132"/>
                    </a:lnTo>
                    <a:lnTo>
                      <a:pt x="311" y="2164"/>
                    </a:lnTo>
                    <a:lnTo>
                      <a:pt x="331" y="2195"/>
                    </a:lnTo>
                    <a:lnTo>
                      <a:pt x="352" y="2226"/>
                    </a:lnTo>
                    <a:lnTo>
                      <a:pt x="375" y="2257"/>
                    </a:lnTo>
                    <a:lnTo>
                      <a:pt x="398" y="2287"/>
                    </a:lnTo>
                    <a:lnTo>
                      <a:pt x="422" y="2316"/>
                    </a:lnTo>
                    <a:lnTo>
                      <a:pt x="447" y="2345"/>
                    </a:lnTo>
                    <a:lnTo>
                      <a:pt x="473" y="2373"/>
                    </a:lnTo>
                    <a:lnTo>
                      <a:pt x="500" y="2400"/>
                    </a:lnTo>
                    <a:lnTo>
                      <a:pt x="528" y="2427"/>
                    </a:lnTo>
                    <a:lnTo>
                      <a:pt x="556" y="2453"/>
                    </a:lnTo>
                    <a:lnTo>
                      <a:pt x="586" y="2478"/>
                    </a:lnTo>
                    <a:lnTo>
                      <a:pt x="616" y="2503"/>
                    </a:lnTo>
                    <a:lnTo>
                      <a:pt x="647" y="2525"/>
                    </a:lnTo>
                    <a:lnTo>
                      <a:pt x="679" y="2548"/>
                    </a:lnTo>
                    <a:lnTo>
                      <a:pt x="712" y="2570"/>
                    </a:lnTo>
                    <a:lnTo>
                      <a:pt x="745" y="2590"/>
                    </a:lnTo>
                    <a:lnTo>
                      <a:pt x="779" y="2610"/>
                    </a:lnTo>
                    <a:lnTo>
                      <a:pt x="813" y="2628"/>
                    </a:lnTo>
                    <a:lnTo>
                      <a:pt x="849" y="2646"/>
                    </a:lnTo>
                    <a:lnTo>
                      <a:pt x="886" y="2663"/>
                    </a:lnTo>
                    <a:lnTo>
                      <a:pt x="922" y="2678"/>
                    </a:lnTo>
                    <a:lnTo>
                      <a:pt x="960" y="2692"/>
                    </a:lnTo>
                    <a:lnTo>
                      <a:pt x="998" y="2704"/>
                    </a:lnTo>
                    <a:lnTo>
                      <a:pt x="1011" y="2686"/>
                    </a:lnTo>
                    <a:lnTo>
                      <a:pt x="1033" y="2662"/>
                    </a:lnTo>
                    <a:lnTo>
                      <a:pt x="1056" y="2637"/>
                    </a:lnTo>
                    <a:lnTo>
                      <a:pt x="1075" y="2617"/>
                    </a:lnTo>
                    <a:close/>
                    <a:moveTo>
                      <a:pt x="231" y="1026"/>
                    </a:moveTo>
                    <a:lnTo>
                      <a:pt x="230" y="996"/>
                    </a:lnTo>
                    <a:lnTo>
                      <a:pt x="228" y="964"/>
                    </a:lnTo>
                    <a:lnTo>
                      <a:pt x="226" y="934"/>
                    </a:lnTo>
                    <a:lnTo>
                      <a:pt x="224" y="904"/>
                    </a:lnTo>
                    <a:lnTo>
                      <a:pt x="223" y="878"/>
                    </a:lnTo>
                    <a:lnTo>
                      <a:pt x="222" y="858"/>
                    </a:lnTo>
                    <a:lnTo>
                      <a:pt x="220" y="845"/>
                    </a:lnTo>
                    <a:lnTo>
                      <a:pt x="220" y="841"/>
                    </a:lnTo>
                    <a:lnTo>
                      <a:pt x="200" y="885"/>
                    </a:lnTo>
                    <a:lnTo>
                      <a:pt x="182" y="927"/>
                    </a:lnTo>
                    <a:lnTo>
                      <a:pt x="164" y="967"/>
                    </a:lnTo>
                    <a:lnTo>
                      <a:pt x="150" y="1006"/>
                    </a:lnTo>
                    <a:lnTo>
                      <a:pt x="144" y="1026"/>
                    </a:lnTo>
                    <a:lnTo>
                      <a:pt x="138" y="1047"/>
                    </a:lnTo>
                    <a:lnTo>
                      <a:pt x="133" y="1067"/>
                    </a:lnTo>
                    <a:lnTo>
                      <a:pt x="128" y="1089"/>
                    </a:lnTo>
                    <a:lnTo>
                      <a:pt x="123" y="1112"/>
                    </a:lnTo>
                    <a:lnTo>
                      <a:pt x="119" y="1137"/>
                    </a:lnTo>
                    <a:lnTo>
                      <a:pt x="115" y="1161"/>
                    </a:lnTo>
                    <a:lnTo>
                      <a:pt x="111" y="1188"/>
                    </a:lnTo>
                    <a:lnTo>
                      <a:pt x="129" y="1160"/>
                    </a:lnTo>
                    <a:lnTo>
                      <a:pt x="148" y="1132"/>
                    </a:lnTo>
                    <a:lnTo>
                      <a:pt x="168" y="1105"/>
                    </a:lnTo>
                    <a:lnTo>
                      <a:pt x="187" y="1080"/>
                    </a:lnTo>
                    <a:lnTo>
                      <a:pt x="218" y="1042"/>
                    </a:lnTo>
                    <a:lnTo>
                      <a:pt x="231" y="1026"/>
                    </a:lnTo>
                    <a:close/>
                    <a:moveTo>
                      <a:pt x="848" y="128"/>
                    </a:moveTo>
                    <a:lnTo>
                      <a:pt x="892" y="111"/>
                    </a:lnTo>
                    <a:lnTo>
                      <a:pt x="938" y="93"/>
                    </a:lnTo>
                    <a:lnTo>
                      <a:pt x="982" y="78"/>
                    </a:lnTo>
                    <a:lnTo>
                      <a:pt x="1026" y="63"/>
                    </a:lnTo>
                    <a:lnTo>
                      <a:pt x="1072" y="50"/>
                    </a:lnTo>
                    <a:lnTo>
                      <a:pt x="1116" y="38"/>
                    </a:lnTo>
                    <a:lnTo>
                      <a:pt x="1161" y="29"/>
                    </a:lnTo>
                    <a:lnTo>
                      <a:pt x="1207" y="20"/>
                    </a:lnTo>
                    <a:lnTo>
                      <a:pt x="1252" y="12"/>
                    </a:lnTo>
                    <a:lnTo>
                      <a:pt x="1298" y="7"/>
                    </a:lnTo>
                    <a:lnTo>
                      <a:pt x="1345" y="3"/>
                    </a:lnTo>
                    <a:lnTo>
                      <a:pt x="1392" y="0"/>
                    </a:lnTo>
                    <a:lnTo>
                      <a:pt x="1440" y="0"/>
                    </a:lnTo>
                    <a:lnTo>
                      <a:pt x="1488" y="3"/>
                    </a:lnTo>
                    <a:lnTo>
                      <a:pt x="1537" y="6"/>
                    </a:lnTo>
                    <a:lnTo>
                      <a:pt x="1587" y="12"/>
                    </a:lnTo>
                    <a:lnTo>
                      <a:pt x="1592" y="13"/>
                    </a:lnTo>
                    <a:lnTo>
                      <a:pt x="1596" y="14"/>
                    </a:lnTo>
                    <a:lnTo>
                      <a:pt x="1601" y="17"/>
                    </a:lnTo>
                    <a:lnTo>
                      <a:pt x="1603" y="19"/>
                    </a:lnTo>
                    <a:lnTo>
                      <a:pt x="1605" y="21"/>
                    </a:lnTo>
                    <a:lnTo>
                      <a:pt x="1607" y="23"/>
                    </a:lnTo>
                    <a:lnTo>
                      <a:pt x="1608" y="25"/>
                    </a:lnTo>
                    <a:lnTo>
                      <a:pt x="1608" y="29"/>
                    </a:lnTo>
                    <a:lnTo>
                      <a:pt x="1607" y="31"/>
                    </a:lnTo>
                    <a:lnTo>
                      <a:pt x="1606" y="33"/>
                    </a:lnTo>
                    <a:lnTo>
                      <a:pt x="1604" y="35"/>
                    </a:lnTo>
                    <a:lnTo>
                      <a:pt x="1601" y="37"/>
                    </a:lnTo>
                    <a:lnTo>
                      <a:pt x="1598" y="39"/>
                    </a:lnTo>
                    <a:lnTo>
                      <a:pt x="1593" y="40"/>
                    </a:lnTo>
                    <a:lnTo>
                      <a:pt x="1588" y="41"/>
                    </a:lnTo>
                    <a:lnTo>
                      <a:pt x="1582" y="41"/>
                    </a:lnTo>
                    <a:lnTo>
                      <a:pt x="1545" y="43"/>
                    </a:lnTo>
                    <a:lnTo>
                      <a:pt x="1504" y="44"/>
                    </a:lnTo>
                    <a:lnTo>
                      <a:pt x="1459" y="47"/>
                    </a:lnTo>
                    <a:lnTo>
                      <a:pt x="1414" y="51"/>
                    </a:lnTo>
                    <a:lnTo>
                      <a:pt x="1367" y="57"/>
                    </a:lnTo>
                    <a:lnTo>
                      <a:pt x="1320" y="63"/>
                    </a:lnTo>
                    <a:lnTo>
                      <a:pt x="1272" y="72"/>
                    </a:lnTo>
                    <a:lnTo>
                      <a:pt x="1224" y="81"/>
                    </a:lnTo>
                    <a:lnTo>
                      <a:pt x="1176" y="91"/>
                    </a:lnTo>
                    <a:lnTo>
                      <a:pt x="1129" y="103"/>
                    </a:lnTo>
                    <a:lnTo>
                      <a:pt x="1083" y="115"/>
                    </a:lnTo>
                    <a:lnTo>
                      <a:pt x="1038" y="129"/>
                    </a:lnTo>
                    <a:lnTo>
                      <a:pt x="995" y="143"/>
                    </a:lnTo>
                    <a:lnTo>
                      <a:pt x="954" y="158"/>
                    </a:lnTo>
                    <a:lnTo>
                      <a:pt x="915" y="174"/>
                    </a:lnTo>
                    <a:lnTo>
                      <a:pt x="879" y="191"/>
                    </a:lnTo>
                    <a:lnTo>
                      <a:pt x="847" y="208"/>
                    </a:lnTo>
                    <a:lnTo>
                      <a:pt x="847" y="251"/>
                    </a:lnTo>
                    <a:lnTo>
                      <a:pt x="848" y="301"/>
                    </a:lnTo>
                    <a:lnTo>
                      <a:pt x="852" y="353"/>
                    </a:lnTo>
                    <a:lnTo>
                      <a:pt x="857" y="408"/>
                    </a:lnTo>
                    <a:lnTo>
                      <a:pt x="863" y="464"/>
                    </a:lnTo>
                    <a:lnTo>
                      <a:pt x="871" y="520"/>
                    </a:lnTo>
                    <a:lnTo>
                      <a:pt x="878" y="576"/>
                    </a:lnTo>
                    <a:lnTo>
                      <a:pt x="886" y="629"/>
                    </a:lnTo>
                    <a:lnTo>
                      <a:pt x="915" y="617"/>
                    </a:lnTo>
                    <a:lnTo>
                      <a:pt x="946" y="605"/>
                    </a:lnTo>
                    <a:lnTo>
                      <a:pt x="978" y="593"/>
                    </a:lnTo>
                    <a:lnTo>
                      <a:pt x="1011" y="581"/>
                    </a:lnTo>
                    <a:lnTo>
                      <a:pt x="1046" y="571"/>
                    </a:lnTo>
                    <a:lnTo>
                      <a:pt x="1081" y="560"/>
                    </a:lnTo>
                    <a:lnTo>
                      <a:pt x="1118" y="549"/>
                    </a:lnTo>
                    <a:lnTo>
                      <a:pt x="1155" y="539"/>
                    </a:lnTo>
                    <a:lnTo>
                      <a:pt x="1191" y="530"/>
                    </a:lnTo>
                    <a:lnTo>
                      <a:pt x="1228" y="520"/>
                    </a:lnTo>
                    <a:lnTo>
                      <a:pt x="1265" y="512"/>
                    </a:lnTo>
                    <a:lnTo>
                      <a:pt x="1302" y="505"/>
                    </a:lnTo>
                    <a:lnTo>
                      <a:pt x="1338" y="497"/>
                    </a:lnTo>
                    <a:lnTo>
                      <a:pt x="1374" y="492"/>
                    </a:lnTo>
                    <a:lnTo>
                      <a:pt x="1409" y="486"/>
                    </a:lnTo>
                    <a:lnTo>
                      <a:pt x="1442" y="482"/>
                    </a:lnTo>
                    <a:lnTo>
                      <a:pt x="1423" y="463"/>
                    </a:lnTo>
                    <a:lnTo>
                      <a:pt x="1403" y="443"/>
                    </a:lnTo>
                    <a:lnTo>
                      <a:pt x="1383" y="424"/>
                    </a:lnTo>
                    <a:lnTo>
                      <a:pt x="1363" y="405"/>
                    </a:lnTo>
                    <a:lnTo>
                      <a:pt x="1323" y="370"/>
                    </a:lnTo>
                    <a:lnTo>
                      <a:pt x="1285" y="338"/>
                    </a:lnTo>
                    <a:lnTo>
                      <a:pt x="1251" y="310"/>
                    </a:lnTo>
                    <a:lnTo>
                      <a:pt x="1223" y="289"/>
                    </a:lnTo>
                    <a:lnTo>
                      <a:pt x="1202" y="273"/>
                    </a:lnTo>
                    <a:lnTo>
                      <a:pt x="1190" y="265"/>
                    </a:lnTo>
                    <a:lnTo>
                      <a:pt x="1185" y="260"/>
                    </a:lnTo>
                    <a:lnTo>
                      <a:pt x="1180" y="254"/>
                    </a:lnTo>
                    <a:lnTo>
                      <a:pt x="1175" y="248"/>
                    </a:lnTo>
                    <a:lnTo>
                      <a:pt x="1172" y="241"/>
                    </a:lnTo>
                    <a:lnTo>
                      <a:pt x="1170" y="234"/>
                    </a:lnTo>
                    <a:lnTo>
                      <a:pt x="1168" y="226"/>
                    </a:lnTo>
                    <a:lnTo>
                      <a:pt x="1167" y="216"/>
                    </a:lnTo>
                    <a:lnTo>
                      <a:pt x="1167" y="208"/>
                    </a:lnTo>
                    <a:lnTo>
                      <a:pt x="1167" y="199"/>
                    </a:lnTo>
                    <a:lnTo>
                      <a:pt x="1169" y="192"/>
                    </a:lnTo>
                    <a:lnTo>
                      <a:pt x="1171" y="185"/>
                    </a:lnTo>
                    <a:lnTo>
                      <a:pt x="1174" y="180"/>
                    </a:lnTo>
                    <a:lnTo>
                      <a:pt x="1178" y="174"/>
                    </a:lnTo>
                    <a:lnTo>
                      <a:pt x="1182" y="170"/>
                    </a:lnTo>
                    <a:lnTo>
                      <a:pt x="1187" y="167"/>
                    </a:lnTo>
                    <a:lnTo>
                      <a:pt x="1191" y="164"/>
                    </a:lnTo>
                    <a:lnTo>
                      <a:pt x="1202" y="159"/>
                    </a:lnTo>
                    <a:lnTo>
                      <a:pt x="1212" y="158"/>
                    </a:lnTo>
                    <a:lnTo>
                      <a:pt x="1223" y="158"/>
                    </a:lnTo>
                    <a:lnTo>
                      <a:pt x="1231" y="159"/>
                    </a:lnTo>
                    <a:lnTo>
                      <a:pt x="1259" y="154"/>
                    </a:lnTo>
                    <a:lnTo>
                      <a:pt x="1288" y="149"/>
                    </a:lnTo>
                    <a:lnTo>
                      <a:pt x="1317" y="144"/>
                    </a:lnTo>
                    <a:lnTo>
                      <a:pt x="1347" y="140"/>
                    </a:lnTo>
                    <a:lnTo>
                      <a:pt x="1380" y="137"/>
                    </a:lnTo>
                    <a:lnTo>
                      <a:pt x="1417" y="133"/>
                    </a:lnTo>
                    <a:lnTo>
                      <a:pt x="1457" y="132"/>
                    </a:lnTo>
                    <a:lnTo>
                      <a:pt x="1500" y="133"/>
                    </a:lnTo>
                    <a:lnTo>
                      <a:pt x="1550" y="132"/>
                    </a:lnTo>
                    <a:lnTo>
                      <a:pt x="1599" y="132"/>
                    </a:lnTo>
                    <a:lnTo>
                      <a:pt x="1646" y="135"/>
                    </a:lnTo>
                    <a:lnTo>
                      <a:pt x="1694" y="139"/>
                    </a:lnTo>
                    <a:lnTo>
                      <a:pt x="1741" y="145"/>
                    </a:lnTo>
                    <a:lnTo>
                      <a:pt x="1789" y="152"/>
                    </a:lnTo>
                    <a:lnTo>
                      <a:pt x="1834" y="161"/>
                    </a:lnTo>
                    <a:lnTo>
                      <a:pt x="1880" y="171"/>
                    </a:lnTo>
                    <a:lnTo>
                      <a:pt x="1925" y="183"/>
                    </a:lnTo>
                    <a:lnTo>
                      <a:pt x="1970" y="197"/>
                    </a:lnTo>
                    <a:lnTo>
                      <a:pt x="2013" y="211"/>
                    </a:lnTo>
                    <a:lnTo>
                      <a:pt x="2057" y="227"/>
                    </a:lnTo>
                    <a:lnTo>
                      <a:pt x="2099" y="245"/>
                    </a:lnTo>
                    <a:lnTo>
                      <a:pt x="2140" y="263"/>
                    </a:lnTo>
                    <a:lnTo>
                      <a:pt x="2180" y="282"/>
                    </a:lnTo>
                    <a:lnTo>
                      <a:pt x="2220" y="303"/>
                    </a:lnTo>
                    <a:lnTo>
                      <a:pt x="2257" y="324"/>
                    </a:lnTo>
                    <a:lnTo>
                      <a:pt x="2295" y="347"/>
                    </a:lnTo>
                    <a:lnTo>
                      <a:pt x="2331" y="371"/>
                    </a:lnTo>
                    <a:lnTo>
                      <a:pt x="2367" y="396"/>
                    </a:lnTo>
                    <a:lnTo>
                      <a:pt x="2400" y="422"/>
                    </a:lnTo>
                    <a:lnTo>
                      <a:pt x="2433" y="448"/>
                    </a:lnTo>
                    <a:lnTo>
                      <a:pt x="2465" y="475"/>
                    </a:lnTo>
                    <a:lnTo>
                      <a:pt x="2495" y="503"/>
                    </a:lnTo>
                    <a:lnTo>
                      <a:pt x="2523" y="531"/>
                    </a:lnTo>
                    <a:lnTo>
                      <a:pt x="2551" y="560"/>
                    </a:lnTo>
                    <a:lnTo>
                      <a:pt x="2577" y="589"/>
                    </a:lnTo>
                    <a:lnTo>
                      <a:pt x="2601" y="619"/>
                    </a:lnTo>
                    <a:lnTo>
                      <a:pt x="2624" y="650"/>
                    </a:lnTo>
                    <a:lnTo>
                      <a:pt x="2645" y="680"/>
                    </a:lnTo>
                    <a:lnTo>
                      <a:pt x="2665" y="711"/>
                    </a:lnTo>
                    <a:lnTo>
                      <a:pt x="2683" y="742"/>
                    </a:lnTo>
                    <a:lnTo>
                      <a:pt x="2723" y="812"/>
                    </a:lnTo>
                    <a:lnTo>
                      <a:pt x="2759" y="883"/>
                    </a:lnTo>
                    <a:lnTo>
                      <a:pt x="2789" y="954"/>
                    </a:lnTo>
                    <a:lnTo>
                      <a:pt x="2814" y="1028"/>
                    </a:lnTo>
                    <a:lnTo>
                      <a:pt x="2834" y="1101"/>
                    </a:lnTo>
                    <a:lnTo>
                      <a:pt x="2850" y="1175"/>
                    </a:lnTo>
                    <a:lnTo>
                      <a:pt x="2861" y="1251"/>
                    </a:lnTo>
                    <a:lnTo>
                      <a:pt x="2868" y="1327"/>
                    </a:lnTo>
                    <a:lnTo>
                      <a:pt x="2871" y="1401"/>
                    </a:lnTo>
                    <a:lnTo>
                      <a:pt x="2869" y="1477"/>
                    </a:lnTo>
                    <a:lnTo>
                      <a:pt x="2863" y="1552"/>
                    </a:lnTo>
                    <a:lnTo>
                      <a:pt x="2854" y="1627"/>
                    </a:lnTo>
                    <a:lnTo>
                      <a:pt x="2841" y="1701"/>
                    </a:lnTo>
                    <a:lnTo>
                      <a:pt x="2823" y="1775"/>
                    </a:lnTo>
                    <a:lnTo>
                      <a:pt x="2804" y="1847"/>
                    </a:lnTo>
                    <a:lnTo>
                      <a:pt x="2780" y="1919"/>
                    </a:lnTo>
                    <a:lnTo>
                      <a:pt x="2754" y="1988"/>
                    </a:lnTo>
                    <a:lnTo>
                      <a:pt x="2724" y="2057"/>
                    </a:lnTo>
                    <a:lnTo>
                      <a:pt x="2692" y="2123"/>
                    </a:lnTo>
                    <a:lnTo>
                      <a:pt x="2657" y="2187"/>
                    </a:lnTo>
                    <a:lnTo>
                      <a:pt x="2619" y="2250"/>
                    </a:lnTo>
                    <a:lnTo>
                      <a:pt x="2579" y="2311"/>
                    </a:lnTo>
                    <a:lnTo>
                      <a:pt x="2537" y="2369"/>
                    </a:lnTo>
                    <a:lnTo>
                      <a:pt x="2493" y="2424"/>
                    </a:lnTo>
                    <a:lnTo>
                      <a:pt x="2446" y="2476"/>
                    </a:lnTo>
                    <a:lnTo>
                      <a:pt x="2398" y="2525"/>
                    </a:lnTo>
                    <a:lnTo>
                      <a:pt x="2348" y="2572"/>
                    </a:lnTo>
                    <a:lnTo>
                      <a:pt x="2297" y="2614"/>
                    </a:lnTo>
                    <a:lnTo>
                      <a:pt x="2244" y="2654"/>
                    </a:lnTo>
                    <a:lnTo>
                      <a:pt x="2190" y="2689"/>
                    </a:lnTo>
                    <a:lnTo>
                      <a:pt x="2134" y="2720"/>
                    </a:lnTo>
                    <a:lnTo>
                      <a:pt x="2078" y="2748"/>
                    </a:lnTo>
                    <a:lnTo>
                      <a:pt x="2031" y="2768"/>
                    </a:lnTo>
                    <a:lnTo>
                      <a:pt x="1983" y="2788"/>
                    </a:lnTo>
                    <a:lnTo>
                      <a:pt x="1936" y="2805"/>
                    </a:lnTo>
                    <a:lnTo>
                      <a:pt x="1888" y="2820"/>
                    </a:lnTo>
                    <a:lnTo>
                      <a:pt x="1841" y="2834"/>
                    </a:lnTo>
                    <a:lnTo>
                      <a:pt x="1792" y="2847"/>
                    </a:lnTo>
                    <a:lnTo>
                      <a:pt x="1767" y="2853"/>
                    </a:lnTo>
                    <a:lnTo>
                      <a:pt x="1742" y="2857"/>
                    </a:lnTo>
                    <a:lnTo>
                      <a:pt x="1716" y="2861"/>
                    </a:lnTo>
                    <a:lnTo>
                      <a:pt x="1690" y="2866"/>
                    </a:lnTo>
                    <a:lnTo>
                      <a:pt x="1664" y="2869"/>
                    </a:lnTo>
                    <a:lnTo>
                      <a:pt x="1637" y="2872"/>
                    </a:lnTo>
                    <a:lnTo>
                      <a:pt x="1610" y="2874"/>
                    </a:lnTo>
                    <a:lnTo>
                      <a:pt x="1582" y="2876"/>
                    </a:lnTo>
                    <a:lnTo>
                      <a:pt x="1554" y="2878"/>
                    </a:lnTo>
                    <a:lnTo>
                      <a:pt x="1525" y="2879"/>
                    </a:lnTo>
                    <a:lnTo>
                      <a:pt x="1495" y="2879"/>
                    </a:lnTo>
                    <a:lnTo>
                      <a:pt x="1465" y="2879"/>
                    </a:lnTo>
                    <a:lnTo>
                      <a:pt x="1402" y="2875"/>
                    </a:lnTo>
                    <a:lnTo>
                      <a:pt x="1335" y="2871"/>
                    </a:lnTo>
                    <a:lnTo>
                      <a:pt x="1265" y="2865"/>
                    </a:lnTo>
                    <a:lnTo>
                      <a:pt x="1190" y="2855"/>
                    </a:lnTo>
                    <a:lnTo>
                      <a:pt x="1151" y="2849"/>
                    </a:lnTo>
                    <a:lnTo>
                      <a:pt x="1114" y="2842"/>
                    </a:lnTo>
                    <a:lnTo>
                      <a:pt x="1077" y="2834"/>
                    </a:lnTo>
                    <a:lnTo>
                      <a:pt x="1040" y="2827"/>
                    </a:lnTo>
                    <a:lnTo>
                      <a:pt x="1003" y="2817"/>
                    </a:lnTo>
                    <a:lnTo>
                      <a:pt x="968" y="2807"/>
                    </a:lnTo>
                    <a:lnTo>
                      <a:pt x="932" y="2795"/>
                    </a:lnTo>
                    <a:lnTo>
                      <a:pt x="897" y="2784"/>
                    </a:lnTo>
                    <a:lnTo>
                      <a:pt x="862" y="2771"/>
                    </a:lnTo>
                    <a:lnTo>
                      <a:pt x="829" y="2757"/>
                    </a:lnTo>
                    <a:lnTo>
                      <a:pt x="794" y="2741"/>
                    </a:lnTo>
                    <a:lnTo>
                      <a:pt x="760" y="2726"/>
                    </a:lnTo>
                    <a:lnTo>
                      <a:pt x="728" y="2709"/>
                    </a:lnTo>
                    <a:lnTo>
                      <a:pt x="696" y="2691"/>
                    </a:lnTo>
                    <a:lnTo>
                      <a:pt x="663" y="2672"/>
                    </a:lnTo>
                    <a:lnTo>
                      <a:pt x="632" y="2652"/>
                    </a:lnTo>
                    <a:lnTo>
                      <a:pt x="601" y="2631"/>
                    </a:lnTo>
                    <a:lnTo>
                      <a:pt x="570" y="2609"/>
                    </a:lnTo>
                    <a:lnTo>
                      <a:pt x="540" y="2586"/>
                    </a:lnTo>
                    <a:lnTo>
                      <a:pt x="510" y="2561"/>
                    </a:lnTo>
                    <a:lnTo>
                      <a:pt x="481" y="2535"/>
                    </a:lnTo>
                    <a:lnTo>
                      <a:pt x="452" y="2509"/>
                    </a:lnTo>
                    <a:lnTo>
                      <a:pt x="424" y="2481"/>
                    </a:lnTo>
                    <a:lnTo>
                      <a:pt x="395" y="2452"/>
                    </a:lnTo>
                    <a:lnTo>
                      <a:pt x="367" y="2422"/>
                    </a:lnTo>
                    <a:lnTo>
                      <a:pt x="340" y="2390"/>
                    </a:lnTo>
                    <a:lnTo>
                      <a:pt x="313" y="2358"/>
                    </a:lnTo>
                    <a:lnTo>
                      <a:pt x="287" y="2325"/>
                    </a:lnTo>
                    <a:lnTo>
                      <a:pt x="261" y="2289"/>
                    </a:lnTo>
                    <a:lnTo>
                      <a:pt x="236" y="2253"/>
                    </a:lnTo>
                    <a:lnTo>
                      <a:pt x="211" y="2216"/>
                    </a:lnTo>
                    <a:lnTo>
                      <a:pt x="186" y="2177"/>
                    </a:lnTo>
                    <a:lnTo>
                      <a:pt x="158" y="2128"/>
                    </a:lnTo>
                    <a:lnTo>
                      <a:pt x="132" y="2078"/>
                    </a:lnTo>
                    <a:lnTo>
                      <a:pt x="108" y="2030"/>
                    </a:lnTo>
                    <a:lnTo>
                      <a:pt x="88" y="1980"/>
                    </a:lnTo>
                    <a:lnTo>
                      <a:pt x="70" y="1929"/>
                    </a:lnTo>
                    <a:lnTo>
                      <a:pt x="54" y="1880"/>
                    </a:lnTo>
                    <a:lnTo>
                      <a:pt x="41" y="1830"/>
                    </a:lnTo>
                    <a:lnTo>
                      <a:pt x="29" y="1781"/>
                    </a:lnTo>
                    <a:lnTo>
                      <a:pt x="21" y="1732"/>
                    </a:lnTo>
                    <a:lnTo>
                      <a:pt x="13" y="1683"/>
                    </a:lnTo>
                    <a:lnTo>
                      <a:pt x="8" y="1634"/>
                    </a:lnTo>
                    <a:lnTo>
                      <a:pt x="3" y="1587"/>
                    </a:lnTo>
                    <a:lnTo>
                      <a:pt x="1" y="1541"/>
                    </a:lnTo>
                    <a:lnTo>
                      <a:pt x="0" y="1495"/>
                    </a:lnTo>
                    <a:lnTo>
                      <a:pt x="0" y="1450"/>
                    </a:lnTo>
                    <a:lnTo>
                      <a:pt x="1" y="1406"/>
                    </a:lnTo>
                    <a:lnTo>
                      <a:pt x="4" y="1363"/>
                    </a:lnTo>
                    <a:lnTo>
                      <a:pt x="8" y="1321"/>
                    </a:lnTo>
                    <a:lnTo>
                      <a:pt x="12" y="1281"/>
                    </a:lnTo>
                    <a:lnTo>
                      <a:pt x="17" y="1242"/>
                    </a:lnTo>
                    <a:lnTo>
                      <a:pt x="23" y="1205"/>
                    </a:lnTo>
                    <a:lnTo>
                      <a:pt x="28" y="1170"/>
                    </a:lnTo>
                    <a:lnTo>
                      <a:pt x="35" y="1136"/>
                    </a:lnTo>
                    <a:lnTo>
                      <a:pt x="42" y="1104"/>
                    </a:lnTo>
                    <a:lnTo>
                      <a:pt x="55" y="1046"/>
                    </a:lnTo>
                    <a:lnTo>
                      <a:pt x="69" y="997"/>
                    </a:lnTo>
                    <a:lnTo>
                      <a:pt x="81" y="957"/>
                    </a:lnTo>
                    <a:lnTo>
                      <a:pt x="91" y="928"/>
                    </a:lnTo>
                    <a:lnTo>
                      <a:pt x="109" y="886"/>
                    </a:lnTo>
                    <a:lnTo>
                      <a:pt x="129" y="845"/>
                    </a:lnTo>
                    <a:lnTo>
                      <a:pt x="148" y="806"/>
                    </a:lnTo>
                    <a:lnTo>
                      <a:pt x="169" y="767"/>
                    </a:lnTo>
                    <a:lnTo>
                      <a:pt x="190" y="731"/>
                    </a:lnTo>
                    <a:lnTo>
                      <a:pt x="211" y="695"/>
                    </a:lnTo>
                    <a:lnTo>
                      <a:pt x="233" y="660"/>
                    </a:lnTo>
                    <a:lnTo>
                      <a:pt x="256" y="626"/>
                    </a:lnTo>
                    <a:lnTo>
                      <a:pt x="279" y="593"/>
                    </a:lnTo>
                    <a:lnTo>
                      <a:pt x="301" y="562"/>
                    </a:lnTo>
                    <a:lnTo>
                      <a:pt x="325" y="532"/>
                    </a:lnTo>
                    <a:lnTo>
                      <a:pt x="350" y="503"/>
                    </a:lnTo>
                    <a:lnTo>
                      <a:pt x="374" y="475"/>
                    </a:lnTo>
                    <a:lnTo>
                      <a:pt x="399" y="448"/>
                    </a:lnTo>
                    <a:lnTo>
                      <a:pt x="424" y="422"/>
                    </a:lnTo>
                    <a:lnTo>
                      <a:pt x="448" y="397"/>
                    </a:lnTo>
                    <a:lnTo>
                      <a:pt x="474" y="373"/>
                    </a:lnTo>
                    <a:lnTo>
                      <a:pt x="499" y="350"/>
                    </a:lnTo>
                    <a:lnTo>
                      <a:pt x="525" y="329"/>
                    </a:lnTo>
                    <a:lnTo>
                      <a:pt x="550" y="307"/>
                    </a:lnTo>
                    <a:lnTo>
                      <a:pt x="576" y="288"/>
                    </a:lnTo>
                    <a:lnTo>
                      <a:pt x="602" y="268"/>
                    </a:lnTo>
                    <a:lnTo>
                      <a:pt x="627" y="251"/>
                    </a:lnTo>
                    <a:lnTo>
                      <a:pt x="652" y="234"/>
                    </a:lnTo>
                    <a:lnTo>
                      <a:pt x="677" y="218"/>
                    </a:lnTo>
                    <a:lnTo>
                      <a:pt x="702" y="202"/>
                    </a:lnTo>
                    <a:lnTo>
                      <a:pt x="727" y="187"/>
                    </a:lnTo>
                    <a:lnTo>
                      <a:pt x="752" y="174"/>
                    </a:lnTo>
                    <a:lnTo>
                      <a:pt x="777" y="161"/>
                    </a:lnTo>
                    <a:lnTo>
                      <a:pt x="800" y="149"/>
                    </a:lnTo>
                    <a:lnTo>
                      <a:pt x="824" y="139"/>
                    </a:lnTo>
                    <a:lnTo>
                      <a:pt x="848" y="128"/>
                    </a:lnTo>
                    <a:close/>
                    <a:moveTo>
                      <a:pt x="308" y="681"/>
                    </a:moveTo>
                    <a:lnTo>
                      <a:pt x="306" y="704"/>
                    </a:lnTo>
                    <a:lnTo>
                      <a:pt x="305" y="729"/>
                    </a:lnTo>
                    <a:lnTo>
                      <a:pt x="306" y="760"/>
                    </a:lnTo>
                    <a:lnTo>
                      <a:pt x="307" y="794"/>
                    </a:lnTo>
                    <a:lnTo>
                      <a:pt x="310" y="831"/>
                    </a:lnTo>
                    <a:lnTo>
                      <a:pt x="313" y="870"/>
                    </a:lnTo>
                    <a:lnTo>
                      <a:pt x="317" y="912"/>
                    </a:lnTo>
                    <a:lnTo>
                      <a:pt x="322" y="956"/>
                    </a:lnTo>
                    <a:lnTo>
                      <a:pt x="344" y="938"/>
                    </a:lnTo>
                    <a:lnTo>
                      <a:pt x="368" y="918"/>
                    </a:lnTo>
                    <a:lnTo>
                      <a:pt x="394" y="898"/>
                    </a:lnTo>
                    <a:lnTo>
                      <a:pt x="422" y="877"/>
                    </a:lnTo>
                    <a:lnTo>
                      <a:pt x="453" y="857"/>
                    </a:lnTo>
                    <a:lnTo>
                      <a:pt x="483" y="836"/>
                    </a:lnTo>
                    <a:lnTo>
                      <a:pt x="515" y="816"/>
                    </a:lnTo>
                    <a:lnTo>
                      <a:pt x="549" y="795"/>
                    </a:lnTo>
                    <a:lnTo>
                      <a:pt x="583" y="775"/>
                    </a:lnTo>
                    <a:lnTo>
                      <a:pt x="618" y="754"/>
                    </a:lnTo>
                    <a:lnTo>
                      <a:pt x="652" y="735"/>
                    </a:lnTo>
                    <a:lnTo>
                      <a:pt x="688" y="716"/>
                    </a:lnTo>
                    <a:lnTo>
                      <a:pt x="724" y="698"/>
                    </a:lnTo>
                    <a:lnTo>
                      <a:pt x="758" y="681"/>
                    </a:lnTo>
                    <a:lnTo>
                      <a:pt x="793" y="664"/>
                    </a:lnTo>
                    <a:lnTo>
                      <a:pt x="827" y="648"/>
                    </a:lnTo>
                    <a:lnTo>
                      <a:pt x="819" y="593"/>
                    </a:lnTo>
                    <a:lnTo>
                      <a:pt x="811" y="534"/>
                    </a:lnTo>
                    <a:lnTo>
                      <a:pt x="805" y="473"/>
                    </a:lnTo>
                    <a:lnTo>
                      <a:pt x="798" y="413"/>
                    </a:lnTo>
                    <a:lnTo>
                      <a:pt x="793" y="356"/>
                    </a:lnTo>
                    <a:lnTo>
                      <a:pt x="789" y="305"/>
                    </a:lnTo>
                    <a:lnTo>
                      <a:pt x="786" y="264"/>
                    </a:lnTo>
                    <a:lnTo>
                      <a:pt x="786" y="236"/>
                    </a:lnTo>
                    <a:lnTo>
                      <a:pt x="755" y="253"/>
                    </a:lnTo>
                    <a:lnTo>
                      <a:pt x="724" y="274"/>
                    </a:lnTo>
                    <a:lnTo>
                      <a:pt x="692" y="296"/>
                    </a:lnTo>
                    <a:lnTo>
                      <a:pt x="660" y="320"/>
                    </a:lnTo>
                    <a:lnTo>
                      <a:pt x="629" y="345"/>
                    </a:lnTo>
                    <a:lnTo>
                      <a:pt x="596" y="372"/>
                    </a:lnTo>
                    <a:lnTo>
                      <a:pt x="565" y="400"/>
                    </a:lnTo>
                    <a:lnTo>
                      <a:pt x="534" y="430"/>
                    </a:lnTo>
                    <a:lnTo>
                      <a:pt x="502" y="461"/>
                    </a:lnTo>
                    <a:lnTo>
                      <a:pt x="472" y="493"/>
                    </a:lnTo>
                    <a:lnTo>
                      <a:pt x="443" y="525"/>
                    </a:lnTo>
                    <a:lnTo>
                      <a:pt x="413" y="559"/>
                    </a:lnTo>
                    <a:lnTo>
                      <a:pt x="385" y="593"/>
                    </a:lnTo>
                    <a:lnTo>
                      <a:pt x="358" y="627"/>
                    </a:lnTo>
                    <a:lnTo>
                      <a:pt x="331" y="662"/>
                    </a:lnTo>
                    <a:lnTo>
                      <a:pt x="305" y="697"/>
                    </a:lnTo>
                    <a:lnTo>
                      <a:pt x="308" y="681"/>
                    </a:lnTo>
                    <a:close/>
                    <a:moveTo>
                      <a:pt x="333" y="1066"/>
                    </a:moveTo>
                    <a:lnTo>
                      <a:pt x="340" y="1113"/>
                    </a:lnTo>
                    <a:lnTo>
                      <a:pt x="350" y="1168"/>
                    </a:lnTo>
                    <a:lnTo>
                      <a:pt x="363" y="1228"/>
                    </a:lnTo>
                    <a:lnTo>
                      <a:pt x="378" y="1293"/>
                    </a:lnTo>
                    <a:lnTo>
                      <a:pt x="394" y="1358"/>
                    </a:lnTo>
                    <a:lnTo>
                      <a:pt x="412" y="1421"/>
                    </a:lnTo>
                    <a:lnTo>
                      <a:pt x="420" y="1450"/>
                    </a:lnTo>
                    <a:lnTo>
                      <a:pt x="429" y="1478"/>
                    </a:lnTo>
                    <a:lnTo>
                      <a:pt x="438" y="1504"/>
                    </a:lnTo>
                    <a:lnTo>
                      <a:pt x="447" y="1528"/>
                    </a:lnTo>
                    <a:lnTo>
                      <a:pt x="495" y="1493"/>
                    </a:lnTo>
                    <a:lnTo>
                      <a:pt x="553" y="1453"/>
                    </a:lnTo>
                    <a:lnTo>
                      <a:pt x="618" y="1411"/>
                    </a:lnTo>
                    <a:lnTo>
                      <a:pt x="688" y="1369"/>
                    </a:lnTo>
                    <a:lnTo>
                      <a:pt x="759" y="1327"/>
                    </a:lnTo>
                    <a:lnTo>
                      <a:pt x="829" y="1287"/>
                    </a:lnTo>
                    <a:lnTo>
                      <a:pt x="862" y="1269"/>
                    </a:lnTo>
                    <a:lnTo>
                      <a:pt x="894" y="1253"/>
                    </a:lnTo>
                    <a:lnTo>
                      <a:pt x="925" y="1238"/>
                    </a:lnTo>
                    <a:lnTo>
                      <a:pt x="952" y="1225"/>
                    </a:lnTo>
                    <a:lnTo>
                      <a:pt x="934" y="1160"/>
                    </a:lnTo>
                    <a:lnTo>
                      <a:pt x="918" y="1100"/>
                    </a:lnTo>
                    <a:lnTo>
                      <a:pt x="902" y="1043"/>
                    </a:lnTo>
                    <a:lnTo>
                      <a:pt x="888" y="986"/>
                    </a:lnTo>
                    <a:lnTo>
                      <a:pt x="875" y="930"/>
                    </a:lnTo>
                    <a:lnTo>
                      <a:pt x="863" y="873"/>
                    </a:lnTo>
                    <a:lnTo>
                      <a:pt x="851" y="812"/>
                    </a:lnTo>
                    <a:lnTo>
                      <a:pt x="841" y="747"/>
                    </a:lnTo>
                    <a:lnTo>
                      <a:pt x="803" y="764"/>
                    </a:lnTo>
                    <a:lnTo>
                      <a:pt x="765" y="782"/>
                    </a:lnTo>
                    <a:lnTo>
                      <a:pt x="727" y="801"/>
                    </a:lnTo>
                    <a:lnTo>
                      <a:pt x="690" y="821"/>
                    </a:lnTo>
                    <a:lnTo>
                      <a:pt x="652" y="842"/>
                    </a:lnTo>
                    <a:lnTo>
                      <a:pt x="617" y="862"/>
                    </a:lnTo>
                    <a:lnTo>
                      <a:pt x="581" y="884"/>
                    </a:lnTo>
                    <a:lnTo>
                      <a:pt x="547" y="905"/>
                    </a:lnTo>
                    <a:lnTo>
                      <a:pt x="513" y="927"/>
                    </a:lnTo>
                    <a:lnTo>
                      <a:pt x="482" y="949"/>
                    </a:lnTo>
                    <a:lnTo>
                      <a:pt x="452" y="969"/>
                    </a:lnTo>
                    <a:lnTo>
                      <a:pt x="424" y="991"/>
                    </a:lnTo>
                    <a:lnTo>
                      <a:pt x="398" y="1010"/>
                    </a:lnTo>
                    <a:lnTo>
                      <a:pt x="373" y="1030"/>
                    </a:lnTo>
                    <a:lnTo>
                      <a:pt x="351" y="1049"/>
                    </a:lnTo>
                    <a:lnTo>
                      <a:pt x="333" y="1066"/>
                    </a:lnTo>
                    <a:close/>
                    <a:moveTo>
                      <a:pt x="490" y="1631"/>
                    </a:moveTo>
                    <a:lnTo>
                      <a:pt x="515" y="1700"/>
                    </a:lnTo>
                    <a:lnTo>
                      <a:pt x="540" y="1765"/>
                    </a:lnTo>
                    <a:lnTo>
                      <a:pt x="565" y="1826"/>
                    </a:lnTo>
                    <a:lnTo>
                      <a:pt x="590" y="1883"/>
                    </a:lnTo>
                    <a:lnTo>
                      <a:pt x="604" y="1911"/>
                    </a:lnTo>
                    <a:lnTo>
                      <a:pt x="617" y="1937"/>
                    </a:lnTo>
                    <a:lnTo>
                      <a:pt x="631" y="1963"/>
                    </a:lnTo>
                    <a:lnTo>
                      <a:pt x="644" y="1989"/>
                    </a:lnTo>
                    <a:lnTo>
                      <a:pt x="659" y="2012"/>
                    </a:lnTo>
                    <a:lnTo>
                      <a:pt x="673" y="2036"/>
                    </a:lnTo>
                    <a:lnTo>
                      <a:pt x="688" y="2060"/>
                    </a:lnTo>
                    <a:lnTo>
                      <a:pt x="703" y="2083"/>
                    </a:lnTo>
                    <a:lnTo>
                      <a:pt x="723" y="2065"/>
                    </a:lnTo>
                    <a:lnTo>
                      <a:pt x="744" y="2048"/>
                    </a:lnTo>
                    <a:lnTo>
                      <a:pt x="768" y="2030"/>
                    </a:lnTo>
                    <a:lnTo>
                      <a:pt x="793" y="2011"/>
                    </a:lnTo>
                    <a:lnTo>
                      <a:pt x="848" y="1973"/>
                    </a:lnTo>
                    <a:lnTo>
                      <a:pt x="907" y="1933"/>
                    </a:lnTo>
                    <a:lnTo>
                      <a:pt x="970" y="1893"/>
                    </a:lnTo>
                    <a:lnTo>
                      <a:pt x="1033" y="1855"/>
                    </a:lnTo>
                    <a:lnTo>
                      <a:pt x="1064" y="1838"/>
                    </a:lnTo>
                    <a:lnTo>
                      <a:pt x="1094" y="1820"/>
                    </a:lnTo>
                    <a:lnTo>
                      <a:pt x="1124" y="1805"/>
                    </a:lnTo>
                    <a:lnTo>
                      <a:pt x="1154" y="1790"/>
                    </a:lnTo>
                    <a:lnTo>
                      <a:pt x="1134" y="1746"/>
                    </a:lnTo>
                    <a:lnTo>
                      <a:pt x="1113" y="1694"/>
                    </a:lnTo>
                    <a:lnTo>
                      <a:pt x="1090" y="1637"/>
                    </a:lnTo>
                    <a:lnTo>
                      <a:pt x="1067" y="1576"/>
                    </a:lnTo>
                    <a:lnTo>
                      <a:pt x="1043" y="1512"/>
                    </a:lnTo>
                    <a:lnTo>
                      <a:pt x="1022" y="1450"/>
                    </a:lnTo>
                    <a:lnTo>
                      <a:pt x="1000" y="1387"/>
                    </a:lnTo>
                    <a:lnTo>
                      <a:pt x="980" y="1329"/>
                    </a:lnTo>
                    <a:lnTo>
                      <a:pt x="908" y="1364"/>
                    </a:lnTo>
                    <a:lnTo>
                      <a:pt x="840" y="1401"/>
                    </a:lnTo>
                    <a:lnTo>
                      <a:pt x="777" y="1438"/>
                    </a:lnTo>
                    <a:lnTo>
                      <a:pt x="716" y="1475"/>
                    </a:lnTo>
                    <a:lnTo>
                      <a:pt x="658" y="1512"/>
                    </a:lnTo>
                    <a:lnTo>
                      <a:pt x="601" y="1550"/>
                    </a:lnTo>
                    <a:lnTo>
                      <a:pt x="546" y="1590"/>
                    </a:lnTo>
                    <a:lnTo>
                      <a:pt x="490" y="1631"/>
                    </a:lnTo>
                    <a:close/>
                    <a:moveTo>
                      <a:pt x="766" y="2165"/>
                    </a:moveTo>
                    <a:lnTo>
                      <a:pt x="807" y="2216"/>
                    </a:lnTo>
                    <a:lnTo>
                      <a:pt x="852" y="2270"/>
                    </a:lnTo>
                    <a:lnTo>
                      <a:pt x="901" y="2324"/>
                    </a:lnTo>
                    <a:lnTo>
                      <a:pt x="952" y="2376"/>
                    </a:lnTo>
                    <a:lnTo>
                      <a:pt x="1002" y="2428"/>
                    </a:lnTo>
                    <a:lnTo>
                      <a:pt x="1052" y="2477"/>
                    </a:lnTo>
                    <a:lnTo>
                      <a:pt x="1100" y="2521"/>
                    </a:lnTo>
                    <a:lnTo>
                      <a:pt x="1144" y="2559"/>
                    </a:lnTo>
                    <a:lnTo>
                      <a:pt x="1185" y="2528"/>
                    </a:lnTo>
                    <a:lnTo>
                      <a:pt x="1227" y="2496"/>
                    </a:lnTo>
                    <a:lnTo>
                      <a:pt x="1269" y="2466"/>
                    </a:lnTo>
                    <a:lnTo>
                      <a:pt x="1311" y="2438"/>
                    </a:lnTo>
                    <a:lnTo>
                      <a:pt x="1353" y="2411"/>
                    </a:lnTo>
                    <a:lnTo>
                      <a:pt x="1394" y="2386"/>
                    </a:lnTo>
                    <a:lnTo>
                      <a:pt x="1434" y="2363"/>
                    </a:lnTo>
                    <a:lnTo>
                      <a:pt x="1473" y="2344"/>
                    </a:lnTo>
                    <a:lnTo>
                      <a:pt x="1439" y="2291"/>
                    </a:lnTo>
                    <a:lnTo>
                      <a:pt x="1402" y="2234"/>
                    </a:lnTo>
                    <a:lnTo>
                      <a:pt x="1364" y="2174"/>
                    </a:lnTo>
                    <a:lnTo>
                      <a:pt x="1326" y="2113"/>
                    </a:lnTo>
                    <a:lnTo>
                      <a:pt x="1290" y="2054"/>
                    </a:lnTo>
                    <a:lnTo>
                      <a:pt x="1256" y="1995"/>
                    </a:lnTo>
                    <a:lnTo>
                      <a:pt x="1241" y="1968"/>
                    </a:lnTo>
                    <a:lnTo>
                      <a:pt x="1227" y="1942"/>
                    </a:lnTo>
                    <a:lnTo>
                      <a:pt x="1215" y="1916"/>
                    </a:lnTo>
                    <a:lnTo>
                      <a:pt x="1203" y="1894"/>
                    </a:lnTo>
                    <a:lnTo>
                      <a:pt x="1169" y="1909"/>
                    </a:lnTo>
                    <a:lnTo>
                      <a:pt x="1135" y="1925"/>
                    </a:lnTo>
                    <a:lnTo>
                      <a:pt x="1104" y="1940"/>
                    </a:lnTo>
                    <a:lnTo>
                      <a:pt x="1074" y="1956"/>
                    </a:lnTo>
                    <a:lnTo>
                      <a:pt x="1045" y="1971"/>
                    </a:lnTo>
                    <a:lnTo>
                      <a:pt x="1016" y="1987"/>
                    </a:lnTo>
                    <a:lnTo>
                      <a:pt x="989" y="2003"/>
                    </a:lnTo>
                    <a:lnTo>
                      <a:pt x="964" y="2018"/>
                    </a:lnTo>
                    <a:lnTo>
                      <a:pt x="939" y="2034"/>
                    </a:lnTo>
                    <a:lnTo>
                      <a:pt x="914" y="2051"/>
                    </a:lnTo>
                    <a:lnTo>
                      <a:pt x="889" y="2069"/>
                    </a:lnTo>
                    <a:lnTo>
                      <a:pt x="864" y="2086"/>
                    </a:lnTo>
                    <a:lnTo>
                      <a:pt x="816" y="2124"/>
                    </a:lnTo>
                    <a:lnTo>
                      <a:pt x="766" y="2165"/>
                    </a:lnTo>
                    <a:close/>
                    <a:moveTo>
                      <a:pt x="1211" y="2618"/>
                    </a:moveTo>
                    <a:lnTo>
                      <a:pt x="1231" y="2637"/>
                    </a:lnTo>
                    <a:lnTo>
                      <a:pt x="1261" y="2658"/>
                    </a:lnTo>
                    <a:lnTo>
                      <a:pt x="1293" y="2683"/>
                    </a:lnTo>
                    <a:lnTo>
                      <a:pt x="1329" y="2708"/>
                    </a:lnTo>
                    <a:lnTo>
                      <a:pt x="1361" y="2731"/>
                    </a:lnTo>
                    <a:lnTo>
                      <a:pt x="1389" y="2750"/>
                    </a:lnTo>
                    <a:lnTo>
                      <a:pt x="1407" y="2762"/>
                    </a:lnTo>
                    <a:lnTo>
                      <a:pt x="1415" y="2767"/>
                    </a:lnTo>
                    <a:lnTo>
                      <a:pt x="1457" y="2768"/>
                    </a:lnTo>
                    <a:lnTo>
                      <a:pt x="1500" y="2767"/>
                    </a:lnTo>
                    <a:lnTo>
                      <a:pt x="1545" y="2765"/>
                    </a:lnTo>
                    <a:lnTo>
                      <a:pt x="1590" y="2763"/>
                    </a:lnTo>
                    <a:lnTo>
                      <a:pt x="1635" y="2759"/>
                    </a:lnTo>
                    <a:lnTo>
                      <a:pt x="1679" y="2753"/>
                    </a:lnTo>
                    <a:lnTo>
                      <a:pt x="1720" y="2748"/>
                    </a:lnTo>
                    <a:lnTo>
                      <a:pt x="1757" y="2741"/>
                    </a:lnTo>
                    <a:lnTo>
                      <a:pt x="1734" y="2713"/>
                    </a:lnTo>
                    <a:lnTo>
                      <a:pt x="1704" y="2676"/>
                    </a:lnTo>
                    <a:lnTo>
                      <a:pt x="1672" y="2632"/>
                    </a:lnTo>
                    <a:lnTo>
                      <a:pt x="1639" y="2585"/>
                    </a:lnTo>
                    <a:lnTo>
                      <a:pt x="1605" y="2538"/>
                    </a:lnTo>
                    <a:lnTo>
                      <a:pt x="1574" y="2494"/>
                    </a:lnTo>
                    <a:lnTo>
                      <a:pt x="1548" y="2455"/>
                    </a:lnTo>
                    <a:lnTo>
                      <a:pt x="1528" y="2426"/>
                    </a:lnTo>
                    <a:lnTo>
                      <a:pt x="1488" y="2444"/>
                    </a:lnTo>
                    <a:lnTo>
                      <a:pt x="1446" y="2465"/>
                    </a:lnTo>
                    <a:lnTo>
                      <a:pt x="1404" y="2488"/>
                    </a:lnTo>
                    <a:lnTo>
                      <a:pt x="1361" y="2513"/>
                    </a:lnTo>
                    <a:lnTo>
                      <a:pt x="1320" y="2538"/>
                    </a:lnTo>
                    <a:lnTo>
                      <a:pt x="1280" y="2565"/>
                    </a:lnTo>
                    <a:lnTo>
                      <a:pt x="1243" y="2592"/>
                    </a:lnTo>
                    <a:lnTo>
                      <a:pt x="1211" y="2618"/>
                    </a:lnTo>
                    <a:close/>
                    <a:moveTo>
                      <a:pt x="1872" y="2714"/>
                    </a:moveTo>
                    <a:lnTo>
                      <a:pt x="1896" y="2706"/>
                    </a:lnTo>
                    <a:lnTo>
                      <a:pt x="1926" y="2694"/>
                    </a:lnTo>
                    <a:lnTo>
                      <a:pt x="1959" y="2680"/>
                    </a:lnTo>
                    <a:lnTo>
                      <a:pt x="1994" y="2665"/>
                    </a:lnTo>
                    <a:lnTo>
                      <a:pt x="2026" y="2650"/>
                    </a:lnTo>
                    <a:lnTo>
                      <a:pt x="2057" y="2636"/>
                    </a:lnTo>
                    <a:lnTo>
                      <a:pt x="2080" y="2623"/>
                    </a:lnTo>
                    <a:lnTo>
                      <a:pt x="2095" y="2614"/>
                    </a:lnTo>
                    <a:lnTo>
                      <a:pt x="2098" y="2571"/>
                    </a:lnTo>
                    <a:lnTo>
                      <a:pt x="2100" y="2528"/>
                    </a:lnTo>
                    <a:lnTo>
                      <a:pt x="2101" y="2484"/>
                    </a:lnTo>
                    <a:lnTo>
                      <a:pt x="2101" y="2441"/>
                    </a:lnTo>
                    <a:lnTo>
                      <a:pt x="2101" y="2401"/>
                    </a:lnTo>
                    <a:lnTo>
                      <a:pt x="2100" y="2362"/>
                    </a:lnTo>
                    <a:lnTo>
                      <a:pt x="2099" y="2328"/>
                    </a:lnTo>
                    <a:lnTo>
                      <a:pt x="2096" y="2297"/>
                    </a:lnTo>
                    <a:lnTo>
                      <a:pt x="2068" y="2298"/>
                    </a:lnTo>
                    <a:lnTo>
                      <a:pt x="2039" y="2299"/>
                    </a:lnTo>
                    <a:lnTo>
                      <a:pt x="2009" y="2301"/>
                    </a:lnTo>
                    <a:lnTo>
                      <a:pt x="1978" y="2304"/>
                    </a:lnTo>
                    <a:lnTo>
                      <a:pt x="1946" y="2308"/>
                    </a:lnTo>
                    <a:lnTo>
                      <a:pt x="1914" y="2313"/>
                    </a:lnTo>
                    <a:lnTo>
                      <a:pt x="1882" y="2318"/>
                    </a:lnTo>
                    <a:lnTo>
                      <a:pt x="1850" y="2325"/>
                    </a:lnTo>
                    <a:lnTo>
                      <a:pt x="1818" y="2331"/>
                    </a:lnTo>
                    <a:lnTo>
                      <a:pt x="1787" y="2339"/>
                    </a:lnTo>
                    <a:lnTo>
                      <a:pt x="1756" y="2346"/>
                    </a:lnTo>
                    <a:lnTo>
                      <a:pt x="1727" y="2354"/>
                    </a:lnTo>
                    <a:lnTo>
                      <a:pt x="1699" y="2362"/>
                    </a:lnTo>
                    <a:lnTo>
                      <a:pt x="1672" y="2371"/>
                    </a:lnTo>
                    <a:lnTo>
                      <a:pt x="1647" y="2380"/>
                    </a:lnTo>
                    <a:lnTo>
                      <a:pt x="1625" y="2389"/>
                    </a:lnTo>
                    <a:lnTo>
                      <a:pt x="1650" y="2432"/>
                    </a:lnTo>
                    <a:lnTo>
                      <a:pt x="1680" y="2474"/>
                    </a:lnTo>
                    <a:lnTo>
                      <a:pt x="1711" y="2517"/>
                    </a:lnTo>
                    <a:lnTo>
                      <a:pt x="1742" y="2559"/>
                    </a:lnTo>
                    <a:lnTo>
                      <a:pt x="1775" y="2600"/>
                    </a:lnTo>
                    <a:lnTo>
                      <a:pt x="1807" y="2640"/>
                    </a:lnTo>
                    <a:lnTo>
                      <a:pt x="1839" y="2679"/>
                    </a:lnTo>
                    <a:lnTo>
                      <a:pt x="1872" y="2714"/>
                    </a:lnTo>
                    <a:close/>
                    <a:moveTo>
                      <a:pt x="2173" y="2572"/>
                    </a:moveTo>
                    <a:lnTo>
                      <a:pt x="2214" y="2546"/>
                    </a:lnTo>
                    <a:lnTo>
                      <a:pt x="2254" y="2519"/>
                    </a:lnTo>
                    <a:lnTo>
                      <a:pt x="2293" y="2490"/>
                    </a:lnTo>
                    <a:lnTo>
                      <a:pt x="2331" y="2461"/>
                    </a:lnTo>
                    <a:lnTo>
                      <a:pt x="2349" y="2446"/>
                    </a:lnTo>
                    <a:lnTo>
                      <a:pt x="2368" y="2429"/>
                    </a:lnTo>
                    <a:lnTo>
                      <a:pt x="2385" y="2413"/>
                    </a:lnTo>
                    <a:lnTo>
                      <a:pt x="2401" y="2397"/>
                    </a:lnTo>
                    <a:lnTo>
                      <a:pt x="2417" y="2381"/>
                    </a:lnTo>
                    <a:lnTo>
                      <a:pt x="2433" y="2363"/>
                    </a:lnTo>
                    <a:lnTo>
                      <a:pt x="2449" y="2346"/>
                    </a:lnTo>
                    <a:lnTo>
                      <a:pt x="2463" y="2329"/>
                    </a:lnTo>
                    <a:lnTo>
                      <a:pt x="2435" y="2322"/>
                    </a:lnTo>
                    <a:lnTo>
                      <a:pt x="2401" y="2317"/>
                    </a:lnTo>
                    <a:lnTo>
                      <a:pt x="2364" y="2311"/>
                    </a:lnTo>
                    <a:lnTo>
                      <a:pt x="2324" y="2305"/>
                    </a:lnTo>
                    <a:lnTo>
                      <a:pt x="2284" y="2301"/>
                    </a:lnTo>
                    <a:lnTo>
                      <a:pt x="2247" y="2299"/>
                    </a:lnTo>
                    <a:lnTo>
                      <a:pt x="2211" y="2297"/>
                    </a:lnTo>
                    <a:lnTo>
                      <a:pt x="2182" y="2298"/>
                    </a:lnTo>
                    <a:lnTo>
                      <a:pt x="2181" y="2305"/>
                    </a:lnTo>
                    <a:lnTo>
                      <a:pt x="2181" y="2326"/>
                    </a:lnTo>
                    <a:lnTo>
                      <a:pt x="2181" y="2357"/>
                    </a:lnTo>
                    <a:lnTo>
                      <a:pt x="2180" y="2397"/>
                    </a:lnTo>
                    <a:lnTo>
                      <a:pt x="2179" y="2440"/>
                    </a:lnTo>
                    <a:lnTo>
                      <a:pt x="2176" y="2486"/>
                    </a:lnTo>
                    <a:lnTo>
                      <a:pt x="2175" y="2531"/>
                    </a:lnTo>
                    <a:lnTo>
                      <a:pt x="2173" y="2572"/>
                    </a:lnTo>
                    <a:close/>
                    <a:moveTo>
                      <a:pt x="2497" y="2285"/>
                    </a:moveTo>
                    <a:lnTo>
                      <a:pt x="2506" y="2276"/>
                    </a:lnTo>
                    <a:lnTo>
                      <a:pt x="2514" y="2265"/>
                    </a:lnTo>
                    <a:lnTo>
                      <a:pt x="2523" y="2253"/>
                    </a:lnTo>
                    <a:lnTo>
                      <a:pt x="2533" y="2241"/>
                    </a:lnTo>
                    <a:lnTo>
                      <a:pt x="2541" y="2228"/>
                    </a:lnTo>
                    <a:lnTo>
                      <a:pt x="2549" y="2217"/>
                    </a:lnTo>
                    <a:lnTo>
                      <a:pt x="2557" y="2205"/>
                    </a:lnTo>
                    <a:lnTo>
                      <a:pt x="2562" y="2194"/>
                    </a:lnTo>
                    <a:lnTo>
                      <a:pt x="2565" y="2150"/>
                    </a:lnTo>
                    <a:lnTo>
                      <a:pt x="2568" y="2099"/>
                    </a:lnTo>
                    <a:lnTo>
                      <a:pt x="2571" y="2044"/>
                    </a:lnTo>
                    <a:lnTo>
                      <a:pt x="2572" y="1988"/>
                    </a:lnTo>
                    <a:lnTo>
                      <a:pt x="2572" y="1933"/>
                    </a:lnTo>
                    <a:lnTo>
                      <a:pt x="2572" y="1884"/>
                    </a:lnTo>
                    <a:lnTo>
                      <a:pt x="2571" y="1843"/>
                    </a:lnTo>
                    <a:lnTo>
                      <a:pt x="2570" y="1813"/>
                    </a:lnTo>
                    <a:lnTo>
                      <a:pt x="2545" y="1803"/>
                    </a:lnTo>
                    <a:lnTo>
                      <a:pt x="2519" y="1793"/>
                    </a:lnTo>
                    <a:lnTo>
                      <a:pt x="2492" y="1785"/>
                    </a:lnTo>
                    <a:lnTo>
                      <a:pt x="2464" y="1776"/>
                    </a:lnTo>
                    <a:lnTo>
                      <a:pt x="2405" y="1761"/>
                    </a:lnTo>
                    <a:lnTo>
                      <a:pt x="2344" y="1746"/>
                    </a:lnTo>
                    <a:lnTo>
                      <a:pt x="2282" y="1734"/>
                    </a:lnTo>
                    <a:lnTo>
                      <a:pt x="2221" y="1723"/>
                    </a:lnTo>
                    <a:lnTo>
                      <a:pt x="2190" y="1719"/>
                    </a:lnTo>
                    <a:lnTo>
                      <a:pt x="2161" y="1715"/>
                    </a:lnTo>
                    <a:lnTo>
                      <a:pt x="2133" y="1712"/>
                    </a:lnTo>
                    <a:lnTo>
                      <a:pt x="2106" y="1710"/>
                    </a:lnTo>
                    <a:lnTo>
                      <a:pt x="2115" y="1744"/>
                    </a:lnTo>
                    <a:lnTo>
                      <a:pt x="2122" y="1777"/>
                    </a:lnTo>
                    <a:lnTo>
                      <a:pt x="2130" y="1813"/>
                    </a:lnTo>
                    <a:lnTo>
                      <a:pt x="2136" y="1848"/>
                    </a:lnTo>
                    <a:lnTo>
                      <a:pt x="2148" y="1922"/>
                    </a:lnTo>
                    <a:lnTo>
                      <a:pt x="2158" y="1994"/>
                    </a:lnTo>
                    <a:lnTo>
                      <a:pt x="2167" y="2062"/>
                    </a:lnTo>
                    <a:lnTo>
                      <a:pt x="2172" y="2123"/>
                    </a:lnTo>
                    <a:lnTo>
                      <a:pt x="2176" y="2173"/>
                    </a:lnTo>
                    <a:lnTo>
                      <a:pt x="2179" y="2211"/>
                    </a:lnTo>
                    <a:lnTo>
                      <a:pt x="2209" y="2216"/>
                    </a:lnTo>
                    <a:lnTo>
                      <a:pt x="2247" y="2222"/>
                    </a:lnTo>
                    <a:lnTo>
                      <a:pt x="2289" y="2230"/>
                    </a:lnTo>
                    <a:lnTo>
                      <a:pt x="2335" y="2239"/>
                    </a:lnTo>
                    <a:lnTo>
                      <a:pt x="2381" y="2250"/>
                    </a:lnTo>
                    <a:lnTo>
                      <a:pt x="2425" y="2261"/>
                    </a:lnTo>
                    <a:lnTo>
                      <a:pt x="2464" y="2273"/>
                    </a:lnTo>
                    <a:lnTo>
                      <a:pt x="2497" y="2285"/>
                    </a:lnTo>
                    <a:close/>
                    <a:moveTo>
                      <a:pt x="2682" y="1800"/>
                    </a:moveTo>
                    <a:lnTo>
                      <a:pt x="2679" y="1807"/>
                    </a:lnTo>
                    <a:lnTo>
                      <a:pt x="2673" y="1814"/>
                    </a:lnTo>
                    <a:lnTo>
                      <a:pt x="2667" y="1821"/>
                    </a:lnTo>
                    <a:lnTo>
                      <a:pt x="2658" y="1827"/>
                    </a:lnTo>
                    <a:lnTo>
                      <a:pt x="2649" y="1831"/>
                    </a:lnTo>
                    <a:lnTo>
                      <a:pt x="2641" y="1834"/>
                    </a:lnTo>
                    <a:lnTo>
                      <a:pt x="2632" y="1835"/>
                    </a:lnTo>
                    <a:lnTo>
                      <a:pt x="2626" y="1834"/>
                    </a:lnTo>
                    <a:lnTo>
                      <a:pt x="2626" y="1854"/>
                    </a:lnTo>
                    <a:lnTo>
                      <a:pt x="2626" y="1883"/>
                    </a:lnTo>
                    <a:lnTo>
                      <a:pt x="2625" y="1920"/>
                    </a:lnTo>
                    <a:lnTo>
                      <a:pt x="2622" y="1961"/>
                    </a:lnTo>
                    <a:lnTo>
                      <a:pt x="2620" y="2004"/>
                    </a:lnTo>
                    <a:lnTo>
                      <a:pt x="2617" y="2045"/>
                    </a:lnTo>
                    <a:lnTo>
                      <a:pt x="2614" y="2082"/>
                    </a:lnTo>
                    <a:lnTo>
                      <a:pt x="2611" y="2112"/>
                    </a:lnTo>
                    <a:lnTo>
                      <a:pt x="2620" y="2090"/>
                    </a:lnTo>
                    <a:lnTo>
                      <a:pt x="2632" y="2062"/>
                    </a:lnTo>
                    <a:lnTo>
                      <a:pt x="2644" y="2032"/>
                    </a:lnTo>
                    <a:lnTo>
                      <a:pt x="2657" y="2000"/>
                    </a:lnTo>
                    <a:lnTo>
                      <a:pt x="2669" y="1967"/>
                    </a:lnTo>
                    <a:lnTo>
                      <a:pt x="2680" y="1936"/>
                    </a:lnTo>
                    <a:lnTo>
                      <a:pt x="2688" y="1909"/>
                    </a:lnTo>
                    <a:lnTo>
                      <a:pt x="2695" y="1886"/>
                    </a:lnTo>
                    <a:lnTo>
                      <a:pt x="2714" y="1809"/>
                    </a:lnTo>
                    <a:lnTo>
                      <a:pt x="2724" y="1777"/>
                    </a:lnTo>
                    <a:lnTo>
                      <a:pt x="2735" y="1732"/>
                    </a:lnTo>
                    <a:lnTo>
                      <a:pt x="2741" y="1704"/>
                    </a:lnTo>
                    <a:lnTo>
                      <a:pt x="2747" y="1673"/>
                    </a:lnTo>
                    <a:lnTo>
                      <a:pt x="2752" y="1639"/>
                    </a:lnTo>
                    <a:lnTo>
                      <a:pt x="2756" y="1602"/>
                    </a:lnTo>
                    <a:lnTo>
                      <a:pt x="2760" y="1563"/>
                    </a:lnTo>
                    <a:lnTo>
                      <a:pt x="2763" y="1521"/>
                    </a:lnTo>
                    <a:lnTo>
                      <a:pt x="2764" y="1477"/>
                    </a:lnTo>
                    <a:lnTo>
                      <a:pt x="2763" y="1429"/>
                    </a:lnTo>
                    <a:lnTo>
                      <a:pt x="2761" y="1381"/>
                    </a:lnTo>
                    <a:lnTo>
                      <a:pt x="2756" y="1330"/>
                    </a:lnTo>
                    <a:lnTo>
                      <a:pt x="2753" y="1303"/>
                    </a:lnTo>
                    <a:lnTo>
                      <a:pt x="2750" y="1277"/>
                    </a:lnTo>
                    <a:lnTo>
                      <a:pt x="2746" y="1249"/>
                    </a:lnTo>
                    <a:lnTo>
                      <a:pt x="2740" y="1222"/>
                    </a:lnTo>
                    <a:lnTo>
                      <a:pt x="2727" y="1163"/>
                    </a:lnTo>
                    <a:lnTo>
                      <a:pt x="2714" y="1107"/>
                    </a:lnTo>
                    <a:lnTo>
                      <a:pt x="2699" y="1058"/>
                    </a:lnTo>
                    <a:lnTo>
                      <a:pt x="2684" y="1012"/>
                    </a:lnTo>
                    <a:lnTo>
                      <a:pt x="2669" y="970"/>
                    </a:lnTo>
                    <a:lnTo>
                      <a:pt x="2653" y="932"/>
                    </a:lnTo>
                    <a:lnTo>
                      <a:pt x="2637" y="899"/>
                    </a:lnTo>
                    <a:lnTo>
                      <a:pt x="2620" y="868"/>
                    </a:lnTo>
                    <a:lnTo>
                      <a:pt x="2604" y="841"/>
                    </a:lnTo>
                    <a:lnTo>
                      <a:pt x="2588" y="817"/>
                    </a:lnTo>
                    <a:lnTo>
                      <a:pt x="2574" y="795"/>
                    </a:lnTo>
                    <a:lnTo>
                      <a:pt x="2560" y="776"/>
                    </a:lnTo>
                    <a:lnTo>
                      <a:pt x="2535" y="746"/>
                    </a:lnTo>
                    <a:lnTo>
                      <a:pt x="2516" y="722"/>
                    </a:lnTo>
                    <a:lnTo>
                      <a:pt x="2473" y="701"/>
                    </a:lnTo>
                    <a:lnTo>
                      <a:pt x="2429" y="681"/>
                    </a:lnTo>
                    <a:lnTo>
                      <a:pt x="2385" y="662"/>
                    </a:lnTo>
                    <a:lnTo>
                      <a:pt x="2343" y="646"/>
                    </a:lnTo>
                    <a:lnTo>
                      <a:pt x="2306" y="632"/>
                    </a:lnTo>
                    <a:lnTo>
                      <a:pt x="2276" y="621"/>
                    </a:lnTo>
                    <a:lnTo>
                      <a:pt x="2256" y="615"/>
                    </a:lnTo>
                    <a:lnTo>
                      <a:pt x="2250" y="613"/>
                    </a:lnTo>
                    <a:lnTo>
                      <a:pt x="2300" y="682"/>
                    </a:lnTo>
                    <a:lnTo>
                      <a:pt x="2343" y="745"/>
                    </a:lnTo>
                    <a:lnTo>
                      <a:pt x="2362" y="774"/>
                    </a:lnTo>
                    <a:lnTo>
                      <a:pt x="2379" y="803"/>
                    </a:lnTo>
                    <a:lnTo>
                      <a:pt x="2397" y="831"/>
                    </a:lnTo>
                    <a:lnTo>
                      <a:pt x="2413" y="860"/>
                    </a:lnTo>
                    <a:lnTo>
                      <a:pt x="2428" y="889"/>
                    </a:lnTo>
                    <a:lnTo>
                      <a:pt x="2443" y="920"/>
                    </a:lnTo>
                    <a:lnTo>
                      <a:pt x="2457" y="951"/>
                    </a:lnTo>
                    <a:lnTo>
                      <a:pt x="2471" y="983"/>
                    </a:lnTo>
                    <a:lnTo>
                      <a:pt x="2500" y="1055"/>
                    </a:lnTo>
                    <a:lnTo>
                      <a:pt x="2532" y="1136"/>
                    </a:lnTo>
                    <a:lnTo>
                      <a:pt x="2576" y="1159"/>
                    </a:lnTo>
                    <a:lnTo>
                      <a:pt x="2624" y="1186"/>
                    </a:lnTo>
                    <a:lnTo>
                      <a:pt x="2645" y="1198"/>
                    </a:lnTo>
                    <a:lnTo>
                      <a:pt x="2664" y="1210"/>
                    </a:lnTo>
                    <a:lnTo>
                      <a:pt x="2678" y="1220"/>
                    </a:lnTo>
                    <a:lnTo>
                      <a:pt x="2685" y="1226"/>
                    </a:lnTo>
                    <a:lnTo>
                      <a:pt x="2688" y="1231"/>
                    </a:lnTo>
                    <a:lnTo>
                      <a:pt x="2691" y="1236"/>
                    </a:lnTo>
                    <a:lnTo>
                      <a:pt x="2691" y="1241"/>
                    </a:lnTo>
                    <a:lnTo>
                      <a:pt x="2689" y="1246"/>
                    </a:lnTo>
                    <a:lnTo>
                      <a:pt x="2687" y="1250"/>
                    </a:lnTo>
                    <a:lnTo>
                      <a:pt x="2682" y="1253"/>
                    </a:lnTo>
                    <a:lnTo>
                      <a:pt x="2675" y="1256"/>
                    </a:lnTo>
                    <a:lnTo>
                      <a:pt x="2666" y="1256"/>
                    </a:lnTo>
                    <a:lnTo>
                      <a:pt x="2656" y="1255"/>
                    </a:lnTo>
                    <a:lnTo>
                      <a:pt x="2644" y="1253"/>
                    </a:lnTo>
                    <a:lnTo>
                      <a:pt x="2631" y="1249"/>
                    </a:lnTo>
                    <a:lnTo>
                      <a:pt x="2617" y="1244"/>
                    </a:lnTo>
                    <a:lnTo>
                      <a:pt x="2588" y="1234"/>
                    </a:lnTo>
                    <a:lnTo>
                      <a:pt x="2560" y="1224"/>
                    </a:lnTo>
                    <a:lnTo>
                      <a:pt x="2566" y="1249"/>
                    </a:lnTo>
                    <a:lnTo>
                      <a:pt x="2574" y="1277"/>
                    </a:lnTo>
                    <a:lnTo>
                      <a:pt x="2580" y="1306"/>
                    </a:lnTo>
                    <a:lnTo>
                      <a:pt x="2587" y="1337"/>
                    </a:lnTo>
                    <a:lnTo>
                      <a:pt x="2592" y="1371"/>
                    </a:lnTo>
                    <a:lnTo>
                      <a:pt x="2598" y="1404"/>
                    </a:lnTo>
                    <a:lnTo>
                      <a:pt x="2603" y="1439"/>
                    </a:lnTo>
                    <a:lnTo>
                      <a:pt x="2607" y="1475"/>
                    </a:lnTo>
                    <a:lnTo>
                      <a:pt x="2616" y="1547"/>
                    </a:lnTo>
                    <a:lnTo>
                      <a:pt x="2621" y="1618"/>
                    </a:lnTo>
                    <a:lnTo>
                      <a:pt x="2624" y="1653"/>
                    </a:lnTo>
                    <a:lnTo>
                      <a:pt x="2625" y="1686"/>
                    </a:lnTo>
                    <a:lnTo>
                      <a:pt x="2626" y="1719"/>
                    </a:lnTo>
                    <a:lnTo>
                      <a:pt x="2626" y="1750"/>
                    </a:lnTo>
                    <a:lnTo>
                      <a:pt x="2635" y="1754"/>
                    </a:lnTo>
                    <a:lnTo>
                      <a:pt x="2656" y="1767"/>
                    </a:lnTo>
                    <a:lnTo>
                      <a:pt x="2667" y="1775"/>
                    </a:lnTo>
                    <a:lnTo>
                      <a:pt x="2675" y="1784"/>
                    </a:lnTo>
                    <a:lnTo>
                      <a:pt x="2680" y="1788"/>
                    </a:lnTo>
                    <a:lnTo>
                      <a:pt x="2682" y="1792"/>
                    </a:lnTo>
                    <a:lnTo>
                      <a:pt x="2683" y="1796"/>
                    </a:lnTo>
                    <a:lnTo>
                      <a:pt x="2682" y="1800"/>
                    </a:lnTo>
                    <a:close/>
                    <a:moveTo>
                      <a:pt x="2440" y="613"/>
                    </a:moveTo>
                    <a:lnTo>
                      <a:pt x="2419" y="589"/>
                    </a:lnTo>
                    <a:lnTo>
                      <a:pt x="2399" y="566"/>
                    </a:lnTo>
                    <a:lnTo>
                      <a:pt x="2376" y="544"/>
                    </a:lnTo>
                    <a:lnTo>
                      <a:pt x="2352" y="522"/>
                    </a:lnTo>
                    <a:lnTo>
                      <a:pt x="2328" y="500"/>
                    </a:lnTo>
                    <a:lnTo>
                      <a:pt x="2301" y="479"/>
                    </a:lnTo>
                    <a:lnTo>
                      <a:pt x="2273" y="458"/>
                    </a:lnTo>
                    <a:lnTo>
                      <a:pt x="2243" y="438"/>
                    </a:lnTo>
                    <a:lnTo>
                      <a:pt x="2213" y="417"/>
                    </a:lnTo>
                    <a:lnTo>
                      <a:pt x="2182" y="398"/>
                    </a:lnTo>
                    <a:lnTo>
                      <a:pt x="2149" y="380"/>
                    </a:lnTo>
                    <a:lnTo>
                      <a:pt x="2116" y="361"/>
                    </a:lnTo>
                    <a:lnTo>
                      <a:pt x="2081" y="344"/>
                    </a:lnTo>
                    <a:lnTo>
                      <a:pt x="2046" y="327"/>
                    </a:lnTo>
                    <a:lnTo>
                      <a:pt x="2009" y="310"/>
                    </a:lnTo>
                    <a:lnTo>
                      <a:pt x="1971" y="295"/>
                    </a:lnTo>
                    <a:lnTo>
                      <a:pt x="1933" y="281"/>
                    </a:lnTo>
                    <a:lnTo>
                      <a:pt x="1895" y="267"/>
                    </a:lnTo>
                    <a:lnTo>
                      <a:pt x="1853" y="255"/>
                    </a:lnTo>
                    <a:lnTo>
                      <a:pt x="1814" y="243"/>
                    </a:lnTo>
                    <a:lnTo>
                      <a:pt x="1771" y="233"/>
                    </a:lnTo>
                    <a:lnTo>
                      <a:pt x="1729" y="222"/>
                    </a:lnTo>
                    <a:lnTo>
                      <a:pt x="1686" y="213"/>
                    </a:lnTo>
                    <a:lnTo>
                      <a:pt x="1642" y="206"/>
                    </a:lnTo>
                    <a:lnTo>
                      <a:pt x="1598" y="199"/>
                    </a:lnTo>
                    <a:lnTo>
                      <a:pt x="1553" y="194"/>
                    </a:lnTo>
                    <a:lnTo>
                      <a:pt x="1508" y="189"/>
                    </a:lnTo>
                    <a:lnTo>
                      <a:pt x="1463" y="186"/>
                    </a:lnTo>
                    <a:lnTo>
                      <a:pt x="1416" y="185"/>
                    </a:lnTo>
                    <a:lnTo>
                      <a:pt x="1369" y="184"/>
                    </a:lnTo>
                    <a:lnTo>
                      <a:pt x="1322" y="185"/>
                    </a:lnTo>
                    <a:lnTo>
                      <a:pt x="1275" y="187"/>
                    </a:lnTo>
                    <a:lnTo>
                      <a:pt x="1295" y="202"/>
                    </a:lnTo>
                    <a:lnTo>
                      <a:pt x="1316" y="218"/>
                    </a:lnTo>
                    <a:lnTo>
                      <a:pt x="1336" y="234"/>
                    </a:lnTo>
                    <a:lnTo>
                      <a:pt x="1356" y="250"/>
                    </a:lnTo>
                    <a:lnTo>
                      <a:pt x="1394" y="284"/>
                    </a:lnTo>
                    <a:lnTo>
                      <a:pt x="1431" y="321"/>
                    </a:lnTo>
                    <a:lnTo>
                      <a:pt x="1467" y="358"/>
                    </a:lnTo>
                    <a:lnTo>
                      <a:pt x="1500" y="396"/>
                    </a:lnTo>
                    <a:lnTo>
                      <a:pt x="1534" y="432"/>
                    </a:lnTo>
                    <a:lnTo>
                      <a:pt x="1565" y="468"/>
                    </a:lnTo>
                    <a:lnTo>
                      <a:pt x="1590" y="466"/>
                    </a:lnTo>
                    <a:lnTo>
                      <a:pt x="1618" y="465"/>
                    </a:lnTo>
                    <a:lnTo>
                      <a:pt x="1649" y="465"/>
                    </a:lnTo>
                    <a:lnTo>
                      <a:pt x="1682" y="465"/>
                    </a:lnTo>
                    <a:lnTo>
                      <a:pt x="1750" y="467"/>
                    </a:lnTo>
                    <a:lnTo>
                      <a:pt x="1821" y="472"/>
                    </a:lnTo>
                    <a:lnTo>
                      <a:pt x="1891" y="478"/>
                    </a:lnTo>
                    <a:lnTo>
                      <a:pt x="1956" y="486"/>
                    </a:lnTo>
                    <a:lnTo>
                      <a:pt x="1986" y="491"/>
                    </a:lnTo>
                    <a:lnTo>
                      <a:pt x="2013" y="495"/>
                    </a:lnTo>
                    <a:lnTo>
                      <a:pt x="2037" y="500"/>
                    </a:lnTo>
                    <a:lnTo>
                      <a:pt x="2058" y="505"/>
                    </a:lnTo>
                    <a:lnTo>
                      <a:pt x="2045" y="490"/>
                    </a:lnTo>
                    <a:lnTo>
                      <a:pt x="2032" y="476"/>
                    </a:lnTo>
                    <a:lnTo>
                      <a:pt x="2021" y="464"/>
                    </a:lnTo>
                    <a:lnTo>
                      <a:pt x="2014" y="453"/>
                    </a:lnTo>
                    <a:lnTo>
                      <a:pt x="2012" y="448"/>
                    </a:lnTo>
                    <a:lnTo>
                      <a:pt x="2011" y="443"/>
                    </a:lnTo>
                    <a:lnTo>
                      <a:pt x="2011" y="439"/>
                    </a:lnTo>
                    <a:lnTo>
                      <a:pt x="2012" y="435"/>
                    </a:lnTo>
                    <a:lnTo>
                      <a:pt x="2013" y="431"/>
                    </a:lnTo>
                    <a:lnTo>
                      <a:pt x="2017" y="429"/>
                    </a:lnTo>
                    <a:lnTo>
                      <a:pt x="2019" y="427"/>
                    </a:lnTo>
                    <a:lnTo>
                      <a:pt x="2023" y="425"/>
                    </a:lnTo>
                    <a:lnTo>
                      <a:pt x="2026" y="425"/>
                    </a:lnTo>
                    <a:lnTo>
                      <a:pt x="2032" y="424"/>
                    </a:lnTo>
                    <a:lnTo>
                      <a:pt x="2036" y="424"/>
                    </a:lnTo>
                    <a:lnTo>
                      <a:pt x="2041" y="425"/>
                    </a:lnTo>
                    <a:lnTo>
                      <a:pt x="2051" y="428"/>
                    </a:lnTo>
                    <a:lnTo>
                      <a:pt x="2062" y="434"/>
                    </a:lnTo>
                    <a:lnTo>
                      <a:pt x="2089" y="451"/>
                    </a:lnTo>
                    <a:lnTo>
                      <a:pt x="2116" y="470"/>
                    </a:lnTo>
                    <a:lnTo>
                      <a:pt x="2130" y="481"/>
                    </a:lnTo>
                    <a:lnTo>
                      <a:pt x="2143" y="492"/>
                    </a:lnTo>
                    <a:lnTo>
                      <a:pt x="2156" y="503"/>
                    </a:lnTo>
                    <a:lnTo>
                      <a:pt x="2169" y="515"/>
                    </a:lnTo>
                    <a:lnTo>
                      <a:pt x="2195" y="521"/>
                    </a:lnTo>
                    <a:lnTo>
                      <a:pt x="2226" y="531"/>
                    </a:lnTo>
                    <a:lnTo>
                      <a:pt x="2263" y="543"/>
                    </a:lnTo>
                    <a:lnTo>
                      <a:pt x="2301" y="556"/>
                    </a:lnTo>
                    <a:lnTo>
                      <a:pt x="2340" y="570"/>
                    </a:lnTo>
                    <a:lnTo>
                      <a:pt x="2377" y="585"/>
                    </a:lnTo>
                    <a:lnTo>
                      <a:pt x="2411" y="599"/>
                    </a:lnTo>
                    <a:lnTo>
                      <a:pt x="2440" y="613"/>
                    </a:lnTo>
                    <a:close/>
                    <a:moveTo>
                      <a:pt x="2568" y="1725"/>
                    </a:moveTo>
                    <a:lnTo>
                      <a:pt x="2564" y="1663"/>
                    </a:lnTo>
                    <a:lnTo>
                      <a:pt x="2559" y="1597"/>
                    </a:lnTo>
                    <a:lnTo>
                      <a:pt x="2551" y="1530"/>
                    </a:lnTo>
                    <a:lnTo>
                      <a:pt x="2541" y="1461"/>
                    </a:lnTo>
                    <a:lnTo>
                      <a:pt x="2535" y="1426"/>
                    </a:lnTo>
                    <a:lnTo>
                      <a:pt x="2530" y="1393"/>
                    </a:lnTo>
                    <a:lnTo>
                      <a:pt x="2522" y="1359"/>
                    </a:lnTo>
                    <a:lnTo>
                      <a:pt x="2514" y="1327"/>
                    </a:lnTo>
                    <a:lnTo>
                      <a:pt x="2506" y="1294"/>
                    </a:lnTo>
                    <a:lnTo>
                      <a:pt x="2497" y="1263"/>
                    </a:lnTo>
                    <a:lnTo>
                      <a:pt x="2487" y="1234"/>
                    </a:lnTo>
                    <a:lnTo>
                      <a:pt x="2477" y="1205"/>
                    </a:lnTo>
                    <a:lnTo>
                      <a:pt x="2446" y="1194"/>
                    </a:lnTo>
                    <a:lnTo>
                      <a:pt x="2415" y="1183"/>
                    </a:lnTo>
                    <a:lnTo>
                      <a:pt x="2383" y="1172"/>
                    </a:lnTo>
                    <a:lnTo>
                      <a:pt x="2350" y="1163"/>
                    </a:lnTo>
                    <a:lnTo>
                      <a:pt x="2316" y="1154"/>
                    </a:lnTo>
                    <a:lnTo>
                      <a:pt x="2281" y="1145"/>
                    </a:lnTo>
                    <a:lnTo>
                      <a:pt x="2246" y="1138"/>
                    </a:lnTo>
                    <a:lnTo>
                      <a:pt x="2210" y="1130"/>
                    </a:lnTo>
                    <a:lnTo>
                      <a:pt x="2173" y="1124"/>
                    </a:lnTo>
                    <a:lnTo>
                      <a:pt x="2136" y="1118"/>
                    </a:lnTo>
                    <a:lnTo>
                      <a:pt x="2100" y="1114"/>
                    </a:lnTo>
                    <a:lnTo>
                      <a:pt x="2063" y="1110"/>
                    </a:lnTo>
                    <a:lnTo>
                      <a:pt x="2026" y="1106"/>
                    </a:lnTo>
                    <a:lnTo>
                      <a:pt x="1991" y="1104"/>
                    </a:lnTo>
                    <a:lnTo>
                      <a:pt x="1955" y="1102"/>
                    </a:lnTo>
                    <a:lnTo>
                      <a:pt x="1919" y="1102"/>
                    </a:lnTo>
                    <a:lnTo>
                      <a:pt x="1941" y="1156"/>
                    </a:lnTo>
                    <a:lnTo>
                      <a:pt x="1964" y="1217"/>
                    </a:lnTo>
                    <a:lnTo>
                      <a:pt x="1986" y="1282"/>
                    </a:lnTo>
                    <a:lnTo>
                      <a:pt x="2008" y="1350"/>
                    </a:lnTo>
                    <a:lnTo>
                      <a:pt x="2028" y="1418"/>
                    </a:lnTo>
                    <a:lnTo>
                      <a:pt x="2047" y="1485"/>
                    </a:lnTo>
                    <a:lnTo>
                      <a:pt x="2063" y="1549"/>
                    </a:lnTo>
                    <a:lnTo>
                      <a:pt x="2077" y="1606"/>
                    </a:lnTo>
                    <a:lnTo>
                      <a:pt x="2131" y="1614"/>
                    </a:lnTo>
                    <a:lnTo>
                      <a:pt x="2190" y="1624"/>
                    </a:lnTo>
                    <a:lnTo>
                      <a:pt x="2254" y="1634"/>
                    </a:lnTo>
                    <a:lnTo>
                      <a:pt x="2319" y="1649"/>
                    </a:lnTo>
                    <a:lnTo>
                      <a:pt x="2352" y="1656"/>
                    </a:lnTo>
                    <a:lnTo>
                      <a:pt x="2385" y="1664"/>
                    </a:lnTo>
                    <a:lnTo>
                      <a:pt x="2418" y="1672"/>
                    </a:lnTo>
                    <a:lnTo>
                      <a:pt x="2450" y="1682"/>
                    </a:lnTo>
                    <a:lnTo>
                      <a:pt x="2481" y="1692"/>
                    </a:lnTo>
                    <a:lnTo>
                      <a:pt x="2511" y="1703"/>
                    </a:lnTo>
                    <a:lnTo>
                      <a:pt x="2540" y="1713"/>
                    </a:lnTo>
                    <a:lnTo>
                      <a:pt x="2568" y="1725"/>
                    </a:lnTo>
                    <a:close/>
                    <a:moveTo>
                      <a:pt x="2129" y="587"/>
                    </a:moveTo>
                    <a:lnTo>
                      <a:pt x="2074" y="577"/>
                    </a:lnTo>
                    <a:lnTo>
                      <a:pt x="2013" y="570"/>
                    </a:lnTo>
                    <a:lnTo>
                      <a:pt x="1950" y="563"/>
                    </a:lnTo>
                    <a:lnTo>
                      <a:pt x="1884" y="558"/>
                    </a:lnTo>
                    <a:lnTo>
                      <a:pt x="1818" y="553"/>
                    </a:lnTo>
                    <a:lnTo>
                      <a:pt x="1752" y="551"/>
                    </a:lnTo>
                    <a:lnTo>
                      <a:pt x="1720" y="551"/>
                    </a:lnTo>
                    <a:lnTo>
                      <a:pt x="1689" y="552"/>
                    </a:lnTo>
                    <a:lnTo>
                      <a:pt x="1658" y="552"/>
                    </a:lnTo>
                    <a:lnTo>
                      <a:pt x="1629" y="554"/>
                    </a:lnTo>
                    <a:lnTo>
                      <a:pt x="1667" y="607"/>
                    </a:lnTo>
                    <a:lnTo>
                      <a:pt x="1702" y="660"/>
                    </a:lnTo>
                    <a:lnTo>
                      <a:pt x="1736" y="712"/>
                    </a:lnTo>
                    <a:lnTo>
                      <a:pt x="1767" y="765"/>
                    </a:lnTo>
                    <a:lnTo>
                      <a:pt x="1783" y="793"/>
                    </a:lnTo>
                    <a:lnTo>
                      <a:pt x="1797" y="820"/>
                    </a:lnTo>
                    <a:lnTo>
                      <a:pt x="1812" y="848"/>
                    </a:lnTo>
                    <a:lnTo>
                      <a:pt x="1826" y="877"/>
                    </a:lnTo>
                    <a:lnTo>
                      <a:pt x="1841" y="908"/>
                    </a:lnTo>
                    <a:lnTo>
                      <a:pt x="1855" y="938"/>
                    </a:lnTo>
                    <a:lnTo>
                      <a:pt x="1868" y="970"/>
                    </a:lnTo>
                    <a:lnTo>
                      <a:pt x="1882" y="1003"/>
                    </a:lnTo>
                    <a:lnTo>
                      <a:pt x="1918" y="1005"/>
                    </a:lnTo>
                    <a:lnTo>
                      <a:pt x="1957" y="1007"/>
                    </a:lnTo>
                    <a:lnTo>
                      <a:pt x="1996" y="1011"/>
                    </a:lnTo>
                    <a:lnTo>
                      <a:pt x="2036" y="1016"/>
                    </a:lnTo>
                    <a:lnTo>
                      <a:pt x="2076" y="1021"/>
                    </a:lnTo>
                    <a:lnTo>
                      <a:pt x="2116" y="1028"/>
                    </a:lnTo>
                    <a:lnTo>
                      <a:pt x="2156" y="1034"/>
                    </a:lnTo>
                    <a:lnTo>
                      <a:pt x="2196" y="1042"/>
                    </a:lnTo>
                    <a:lnTo>
                      <a:pt x="2234" y="1049"/>
                    </a:lnTo>
                    <a:lnTo>
                      <a:pt x="2270" y="1058"/>
                    </a:lnTo>
                    <a:lnTo>
                      <a:pt x="2306" y="1065"/>
                    </a:lnTo>
                    <a:lnTo>
                      <a:pt x="2338" y="1074"/>
                    </a:lnTo>
                    <a:lnTo>
                      <a:pt x="2370" y="1083"/>
                    </a:lnTo>
                    <a:lnTo>
                      <a:pt x="2398" y="1091"/>
                    </a:lnTo>
                    <a:lnTo>
                      <a:pt x="2423" y="1100"/>
                    </a:lnTo>
                    <a:lnTo>
                      <a:pt x="2445" y="1107"/>
                    </a:lnTo>
                    <a:lnTo>
                      <a:pt x="2432" y="1075"/>
                    </a:lnTo>
                    <a:lnTo>
                      <a:pt x="2418" y="1042"/>
                    </a:lnTo>
                    <a:lnTo>
                      <a:pt x="2403" y="1007"/>
                    </a:lnTo>
                    <a:lnTo>
                      <a:pt x="2387" y="972"/>
                    </a:lnTo>
                    <a:lnTo>
                      <a:pt x="2370" y="938"/>
                    </a:lnTo>
                    <a:lnTo>
                      <a:pt x="2351" y="902"/>
                    </a:lnTo>
                    <a:lnTo>
                      <a:pt x="2332" y="868"/>
                    </a:lnTo>
                    <a:lnTo>
                      <a:pt x="2311" y="833"/>
                    </a:lnTo>
                    <a:lnTo>
                      <a:pt x="2291" y="799"/>
                    </a:lnTo>
                    <a:lnTo>
                      <a:pt x="2269" y="765"/>
                    </a:lnTo>
                    <a:lnTo>
                      <a:pt x="2247" y="732"/>
                    </a:lnTo>
                    <a:lnTo>
                      <a:pt x="2224" y="700"/>
                    </a:lnTo>
                    <a:lnTo>
                      <a:pt x="2201" y="669"/>
                    </a:lnTo>
                    <a:lnTo>
                      <a:pt x="2177" y="640"/>
                    </a:lnTo>
                    <a:lnTo>
                      <a:pt x="2154" y="613"/>
                    </a:lnTo>
                    <a:lnTo>
                      <a:pt x="2129" y="587"/>
                    </a:lnTo>
                    <a:close/>
                    <a:moveTo>
                      <a:pt x="1243" y="1749"/>
                    </a:moveTo>
                    <a:lnTo>
                      <a:pt x="1288" y="1730"/>
                    </a:lnTo>
                    <a:lnTo>
                      <a:pt x="1331" y="1712"/>
                    </a:lnTo>
                    <a:lnTo>
                      <a:pt x="1376" y="1695"/>
                    </a:lnTo>
                    <a:lnTo>
                      <a:pt x="1420" y="1680"/>
                    </a:lnTo>
                    <a:lnTo>
                      <a:pt x="1466" y="1667"/>
                    </a:lnTo>
                    <a:lnTo>
                      <a:pt x="1511" y="1654"/>
                    </a:lnTo>
                    <a:lnTo>
                      <a:pt x="1558" y="1643"/>
                    </a:lnTo>
                    <a:lnTo>
                      <a:pt x="1604" y="1633"/>
                    </a:lnTo>
                    <a:lnTo>
                      <a:pt x="1650" y="1625"/>
                    </a:lnTo>
                    <a:lnTo>
                      <a:pt x="1697" y="1617"/>
                    </a:lnTo>
                    <a:lnTo>
                      <a:pt x="1744" y="1612"/>
                    </a:lnTo>
                    <a:lnTo>
                      <a:pt x="1791" y="1607"/>
                    </a:lnTo>
                    <a:lnTo>
                      <a:pt x="1838" y="1604"/>
                    </a:lnTo>
                    <a:lnTo>
                      <a:pt x="1886" y="1602"/>
                    </a:lnTo>
                    <a:lnTo>
                      <a:pt x="1934" y="1601"/>
                    </a:lnTo>
                    <a:lnTo>
                      <a:pt x="1982" y="1602"/>
                    </a:lnTo>
                    <a:lnTo>
                      <a:pt x="1957" y="1518"/>
                    </a:lnTo>
                    <a:lnTo>
                      <a:pt x="1934" y="1443"/>
                    </a:lnTo>
                    <a:lnTo>
                      <a:pt x="1913" y="1377"/>
                    </a:lnTo>
                    <a:lnTo>
                      <a:pt x="1893" y="1317"/>
                    </a:lnTo>
                    <a:lnTo>
                      <a:pt x="1874" y="1262"/>
                    </a:lnTo>
                    <a:lnTo>
                      <a:pt x="1855" y="1209"/>
                    </a:lnTo>
                    <a:lnTo>
                      <a:pt x="1834" y="1157"/>
                    </a:lnTo>
                    <a:lnTo>
                      <a:pt x="1814" y="1103"/>
                    </a:lnTo>
                    <a:lnTo>
                      <a:pt x="1761" y="1106"/>
                    </a:lnTo>
                    <a:lnTo>
                      <a:pt x="1709" y="1111"/>
                    </a:lnTo>
                    <a:lnTo>
                      <a:pt x="1658" y="1116"/>
                    </a:lnTo>
                    <a:lnTo>
                      <a:pt x="1608" y="1123"/>
                    </a:lnTo>
                    <a:lnTo>
                      <a:pt x="1560" y="1131"/>
                    </a:lnTo>
                    <a:lnTo>
                      <a:pt x="1511" y="1140"/>
                    </a:lnTo>
                    <a:lnTo>
                      <a:pt x="1464" y="1151"/>
                    </a:lnTo>
                    <a:lnTo>
                      <a:pt x="1417" y="1161"/>
                    </a:lnTo>
                    <a:lnTo>
                      <a:pt x="1372" y="1174"/>
                    </a:lnTo>
                    <a:lnTo>
                      <a:pt x="1326" y="1187"/>
                    </a:lnTo>
                    <a:lnTo>
                      <a:pt x="1282" y="1202"/>
                    </a:lnTo>
                    <a:lnTo>
                      <a:pt x="1238" y="1218"/>
                    </a:lnTo>
                    <a:lnTo>
                      <a:pt x="1195" y="1235"/>
                    </a:lnTo>
                    <a:lnTo>
                      <a:pt x="1153" y="1252"/>
                    </a:lnTo>
                    <a:lnTo>
                      <a:pt x="1110" y="1271"/>
                    </a:lnTo>
                    <a:lnTo>
                      <a:pt x="1069" y="1289"/>
                    </a:lnTo>
                    <a:lnTo>
                      <a:pt x="1073" y="1301"/>
                    </a:lnTo>
                    <a:lnTo>
                      <a:pt x="1083" y="1333"/>
                    </a:lnTo>
                    <a:lnTo>
                      <a:pt x="1100" y="1382"/>
                    </a:lnTo>
                    <a:lnTo>
                      <a:pt x="1121" y="1444"/>
                    </a:lnTo>
                    <a:lnTo>
                      <a:pt x="1147" y="1516"/>
                    </a:lnTo>
                    <a:lnTo>
                      <a:pt x="1177" y="1593"/>
                    </a:lnTo>
                    <a:lnTo>
                      <a:pt x="1192" y="1632"/>
                    </a:lnTo>
                    <a:lnTo>
                      <a:pt x="1210" y="1672"/>
                    </a:lnTo>
                    <a:lnTo>
                      <a:pt x="1226" y="1711"/>
                    </a:lnTo>
                    <a:lnTo>
                      <a:pt x="1243" y="1749"/>
                    </a:lnTo>
                    <a:close/>
                    <a:moveTo>
                      <a:pt x="2008" y="1704"/>
                    </a:moveTo>
                    <a:lnTo>
                      <a:pt x="1954" y="1704"/>
                    </a:lnTo>
                    <a:lnTo>
                      <a:pt x="1901" y="1706"/>
                    </a:lnTo>
                    <a:lnTo>
                      <a:pt x="1850" y="1709"/>
                    </a:lnTo>
                    <a:lnTo>
                      <a:pt x="1799" y="1713"/>
                    </a:lnTo>
                    <a:lnTo>
                      <a:pt x="1750" y="1720"/>
                    </a:lnTo>
                    <a:lnTo>
                      <a:pt x="1701" y="1727"/>
                    </a:lnTo>
                    <a:lnTo>
                      <a:pt x="1654" y="1736"/>
                    </a:lnTo>
                    <a:lnTo>
                      <a:pt x="1608" y="1746"/>
                    </a:lnTo>
                    <a:lnTo>
                      <a:pt x="1564" y="1757"/>
                    </a:lnTo>
                    <a:lnTo>
                      <a:pt x="1521" y="1768"/>
                    </a:lnTo>
                    <a:lnTo>
                      <a:pt x="1479" y="1780"/>
                    </a:lnTo>
                    <a:lnTo>
                      <a:pt x="1439" y="1794"/>
                    </a:lnTo>
                    <a:lnTo>
                      <a:pt x="1401" y="1808"/>
                    </a:lnTo>
                    <a:lnTo>
                      <a:pt x="1364" y="1822"/>
                    </a:lnTo>
                    <a:lnTo>
                      <a:pt x="1329" y="1838"/>
                    </a:lnTo>
                    <a:lnTo>
                      <a:pt x="1296" y="1854"/>
                    </a:lnTo>
                    <a:lnTo>
                      <a:pt x="1310" y="1883"/>
                    </a:lnTo>
                    <a:lnTo>
                      <a:pt x="1326" y="1914"/>
                    </a:lnTo>
                    <a:lnTo>
                      <a:pt x="1344" y="1946"/>
                    </a:lnTo>
                    <a:lnTo>
                      <a:pt x="1361" y="1978"/>
                    </a:lnTo>
                    <a:lnTo>
                      <a:pt x="1400" y="2043"/>
                    </a:lnTo>
                    <a:lnTo>
                      <a:pt x="1439" y="2105"/>
                    </a:lnTo>
                    <a:lnTo>
                      <a:pt x="1477" y="2165"/>
                    </a:lnTo>
                    <a:lnTo>
                      <a:pt x="1512" y="2220"/>
                    </a:lnTo>
                    <a:lnTo>
                      <a:pt x="1542" y="2266"/>
                    </a:lnTo>
                    <a:lnTo>
                      <a:pt x="1567" y="2304"/>
                    </a:lnTo>
                    <a:lnTo>
                      <a:pt x="1602" y="2291"/>
                    </a:lnTo>
                    <a:lnTo>
                      <a:pt x="1637" y="2279"/>
                    </a:lnTo>
                    <a:lnTo>
                      <a:pt x="1673" y="2268"/>
                    </a:lnTo>
                    <a:lnTo>
                      <a:pt x="1709" y="2259"/>
                    </a:lnTo>
                    <a:lnTo>
                      <a:pt x="1743" y="2250"/>
                    </a:lnTo>
                    <a:lnTo>
                      <a:pt x="1777" y="2243"/>
                    </a:lnTo>
                    <a:lnTo>
                      <a:pt x="1809" y="2236"/>
                    </a:lnTo>
                    <a:lnTo>
                      <a:pt x="1839" y="2231"/>
                    </a:lnTo>
                    <a:lnTo>
                      <a:pt x="1870" y="2226"/>
                    </a:lnTo>
                    <a:lnTo>
                      <a:pt x="1902" y="2222"/>
                    </a:lnTo>
                    <a:lnTo>
                      <a:pt x="1936" y="2218"/>
                    </a:lnTo>
                    <a:lnTo>
                      <a:pt x="1969" y="2214"/>
                    </a:lnTo>
                    <a:lnTo>
                      <a:pt x="2001" y="2211"/>
                    </a:lnTo>
                    <a:lnTo>
                      <a:pt x="2034" y="2209"/>
                    </a:lnTo>
                    <a:lnTo>
                      <a:pt x="2064" y="2208"/>
                    </a:lnTo>
                    <a:lnTo>
                      <a:pt x="2092" y="2208"/>
                    </a:lnTo>
                    <a:lnTo>
                      <a:pt x="2087" y="2142"/>
                    </a:lnTo>
                    <a:lnTo>
                      <a:pt x="2080" y="2081"/>
                    </a:lnTo>
                    <a:lnTo>
                      <a:pt x="2073" y="2021"/>
                    </a:lnTo>
                    <a:lnTo>
                      <a:pt x="2064" y="1962"/>
                    </a:lnTo>
                    <a:lnTo>
                      <a:pt x="2053" y="1902"/>
                    </a:lnTo>
                    <a:lnTo>
                      <a:pt x="2040" y="1841"/>
                    </a:lnTo>
                    <a:lnTo>
                      <a:pt x="2025" y="1775"/>
                    </a:lnTo>
                    <a:lnTo>
                      <a:pt x="2008" y="1704"/>
                    </a:lnTo>
                    <a:close/>
                    <a:moveTo>
                      <a:pt x="1036" y="1191"/>
                    </a:moveTo>
                    <a:lnTo>
                      <a:pt x="1076" y="1174"/>
                    </a:lnTo>
                    <a:lnTo>
                      <a:pt x="1116" y="1158"/>
                    </a:lnTo>
                    <a:lnTo>
                      <a:pt x="1156" y="1143"/>
                    </a:lnTo>
                    <a:lnTo>
                      <a:pt x="1197" y="1128"/>
                    </a:lnTo>
                    <a:lnTo>
                      <a:pt x="1239" y="1114"/>
                    </a:lnTo>
                    <a:lnTo>
                      <a:pt x="1281" y="1100"/>
                    </a:lnTo>
                    <a:lnTo>
                      <a:pt x="1325" y="1087"/>
                    </a:lnTo>
                    <a:lnTo>
                      <a:pt x="1370" y="1074"/>
                    </a:lnTo>
                    <a:lnTo>
                      <a:pt x="1415" y="1063"/>
                    </a:lnTo>
                    <a:lnTo>
                      <a:pt x="1463" y="1052"/>
                    </a:lnTo>
                    <a:lnTo>
                      <a:pt x="1511" y="1042"/>
                    </a:lnTo>
                    <a:lnTo>
                      <a:pt x="1561" y="1033"/>
                    </a:lnTo>
                    <a:lnTo>
                      <a:pt x="1612" y="1024"/>
                    </a:lnTo>
                    <a:lnTo>
                      <a:pt x="1664" y="1017"/>
                    </a:lnTo>
                    <a:lnTo>
                      <a:pt x="1718" y="1011"/>
                    </a:lnTo>
                    <a:lnTo>
                      <a:pt x="1775" y="1006"/>
                    </a:lnTo>
                    <a:lnTo>
                      <a:pt x="1761" y="971"/>
                    </a:lnTo>
                    <a:lnTo>
                      <a:pt x="1745" y="938"/>
                    </a:lnTo>
                    <a:lnTo>
                      <a:pt x="1730" y="907"/>
                    </a:lnTo>
                    <a:lnTo>
                      <a:pt x="1715" y="875"/>
                    </a:lnTo>
                    <a:lnTo>
                      <a:pt x="1700" y="846"/>
                    </a:lnTo>
                    <a:lnTo>
                      <a:pt x="1684" y="817"/>
                    </a:lnTo>
                    <a:lnTo>
                      <a:pt x="1668" y="789"/>
                    </a:lnTo>
                    <a:lnTo>
                      <a:pt x="1652" y="762"/>
                    </a:lnTo>
                    <a:lnTo>
                      <a:pt x="1635" y="736"/>
                    </a:lnTo>
                    <a:lnTo>
                      <a:pt x="1618" y="710"/>
                    </a:lnTo>
                    <a:lnTo>
                      <a:pt x="1602" y="685"/>
                    </a:lnTo>
                    <a:lnTo>
                      <a:pt x="1583" y="660"/>
                    </a:lnTo>
                    <a:lnTo>
                      <a:pt x="1548" y="614"/>
                    </a:lnTo>
                    <a:lnTo>
                      <a:pt x="1511" y="567"/>
                    </a:lnTo>
                    <a:lnTo>
                      <a:pt x="1469" y="572"/>
                    </a:lnTo>
                    <a:lnTo>
                      <a:pt x="1428" y="576"/>
                    </a:lnTo>
                    <a:lnTo>
                      <a:pt x="1387" y="581"/>
                    </a:lnTo>
                    <a:lnTo>
                      <a:pt x="1347" y="589"/>
                    </a:lnTo>
                    <a:lnTo>
                      <a:pt x="1307" y="596"/>
                    </a:lnTo>
                    <a:lnTo>
                      <a:pt x="1267" y="604"/>
                    </a:lnTo>
                    <a:lnTo>
                      <a:pt x="1228" y="613"/>
                    </a:lnTo>
                    <a:lnTo>
                      <a:pt x="1190" y="623"/>
                    </a:lnTo>
                    <a:lnTo>
                      <a:pt x="1153" y="633"/>
                    </a:lnTo>
                    <a:lnTo>
                      <a:pt x="1115" y="644"/>
                    </a:lnTo>
                    <a:lnTo>
                      <a:pt x="1079" y="655"/>
                    </a:lnTo>
                    <a:lnTo>
                      <a:pt x="1042" y="667"/>
                    </a:lnTo>
                    <a:lnTo>
                      <a:pt x="1007" y="680"/>
                    </a:lnTo>
                    <a:lnTo>
                      <a:pt x="972" y="693"/>
                    </a:lnTo>
                    <a:lnTo>
                      <a:pt x="939" y="706"/>
                    </a:lnTo>
                    <a:lnTo>
                      <a:pt x="905" y="720"/>
                    </a:lnTo>
                    <a:lnTo>
                      <a:pt x="916" y="773"/>
                    </a:lnTo>
                    <a:lnTo>
                      <a:pt x="928" y="828"/>
                    </a:lnTo>
                    <a:lnTo>
                      <a:pt x="943" y="885"/>
                    </a:lnTo>
                    <a:lnTo>
                      <a:pt x="959" y="944"/>
                    </a:lnTo>
                    <a:lnTo>
                      <a:pt x="976" y="1005"/>
                    </a:lnTo>
                    <a:lnTo>
                      <a:pt x="996" y="1066"/>
                    </a:lnTo>
                    <a:lnTo>
                      <a:pt x="1015" y="1128"/>
                    </a:lnTo>
                    <a:lnTo>
                      <a:pt x="1036" y="1191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15" name="Freeform 42">
                <a:extLst>
                  <a:ext uri="{FF2B5EF4-FFF2-40B4-BE49-F238E27FC236}">
                    <a16:creationId xmlns:a16="http://schemas.microsoft.com/office/drawing/2014/main" id="{BE79BF6F-913F-4EBD-A311-2FDB186EAE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65450" y="5902325"/>
                <a:ext cx="107950" cy="53975"/>
              </a:xfrm>
              <a:custGeom>
                <a:avLst/>
                <a:gdLst/>
                <a:ahLst/>
                <a:cxnLst>
                  <a:cxn ang="0">
                    <a:pos x="42" y="136"/>
                  </a:cxn>
                  <a:cxn ang="0">
                    <a:pos x="66" y="136"/>
                  </a:cxn>
                  <a:cxn ang="0">
                    <a:pos x="66" y="21"/>
                  </a:cxn>
                  <a:cxn ang="0">
                    <a:pos x="108" y="21"/>
                  </a:cxn>
                  <a:cxn ang="0">
                    <a:pos x="108" y="0"/>
                  </a:cxn>
                  <a:cxn ang="0">
                    <a:pos x="0" y="0"/>
                  </a:cxn>
                  <a:cxn ang="0">
                    <a:pos x="0" y="21"/>
                  </a:cxn>
                  <a:cxn ang="0">
                    <a:pos x="42" y="21"/>
                  </a:cxn>
                  <a:cxn ang="0">
                    <a:pos x="42" y="136"/>
                  </a:cxn>
                  <a:cxn ang="0">
                    <a:pos x="125" y="136"/>
                  </a:cxn>
                  <a:cxn ang="0">
                    <a:pos x="148" y="136"/>
                  </a:cxn>
                  <a:cxn ang="0">
                    <a:pos x="148" y="22"/>
                  </a:cxn>
                  <a:cxn ang="0">
                    <a:pos x="148" y="22"/>
                  </a:cxn>
                  <a:cxn ang="0">
                    <a:pos x="190" y="136"/>
                  </a:cxn>
                  <a:cxn ang="0">
                    <a:pos x="206" y="136"/>
                  </a:cxn>
                  <a:cxn ang="0">
                    <a:pos x="247" y="22"/>
                  </a:cxn>
                  <a:cxn ang="0">
                    <a:pos x="248" y="22"/>
                  </a:cxn>
                  <a:cxn ang="0">
                    <a:pos x="248" y="136"/>
                  </a:cxn>
                  <a:cxn ang="0">
                    <a:pos x="271" y="136"/>
                  </a:cxn>
                  <a:cxn ang="0">
                    <a:pos x="271" y="0"/>
                  </a:cxn>
                  <a:cxn ang="0">
                    <a:pos x="234" y="0"/>
                  </a:cxn>
                  <a:cxn ang="0">
                    <a:pos x="198" y="95"/>
                  </a:cxn>
                  <a:cxn ang="0">
                    <a:pos x="162" y="0"/>
                  </a:cxn>
                  <a:cxn ang="0">
                    <a:pos x="125" y="0"/>
                  </a:cxn>
                  <a:cxn ang="0">
                    <a:pos x="125" y="136"/>
                  </a:cxn>
                </a:cxnLst>
                <a:rect l="0" t="0" r="r" b="b"/>
                <a:pathLst>
                  <a:path w="271" h="136">
                    <a:moveTo>
                      <a:pt x="42" y="136"/>
                    </a:moveTo>
                    <a:lnTo>
                      <a:pt x="66" y="136"/>
                    </a:lnTo>
                    <a:lnTo>
                      <a:pt x="66" y="21"/>
                    </a:lnTo>
                    <a:lnTo>
                      <a:pt x="108" y="21"/>
                    </a:lnTo>
                    <a:lnTo>
                      <a:pt x="108" y="0"/>
                    </a:lnTo>
                    <a:lnTo>
                      <a:pt x="0" y="0"/>
                    </a:lnTo>
                    <a:lnTo>
                      <a:pt x="0" y="21"/>
                    </a:lnTo>
                    <a:lnTo>
                      <a:pt x="42" y="21"/>
                    </a:lnTo>
                    <a:lnTo>
                      <a:pt x="42" y="136"/>
                    </a:lnTo>
                    <a:close/>
                    <a:moveTo>
                      <a:pt x="125" y="136"/>
                    </a:moveTo>
                    <a:lnTo>
                      <a:pt x="148" y="136"/>
                    </a:lnTo>
                    <a:lnTo>
                      <a:pt x="148" y="22"/>
                    </a:lnTo>
                    <a:lnTo>
                      <a:pt x="148" y="22"/>
                    </a:lnTo>
                    <a:lnTo>
                      <a:pt x="190" y="136"/>
                    </a:lnTo>
                    <a:lnTo>
                      <a:pt x="206" y="136"/>
                    </a:lnTo>
                    <a:lnTo>
                      <a:pt x="247" y="22"/>
                    </a:lnTo>
                    <a:lnTo>
                      <a:pt x="248" y="22"/>
                    </a:lnTo>
                    <a:lnTo>
                      <a:pt x="248" y="136"/>
                    </a:lnTo>
                    <a:lnTo>
                      <a:pt x="271" y="136"/>
                    </a:lnTo>
                    <a:lnTo>
                      <a:pt x="271" y="0"/>
                    </a:lnTo>
                    <a:lnTo>
                      <a:pt x="234" y="0"/>
                    </a:lnTo>
                    <a:lnTo>
                      <a:pt x="198" y="95"/>
                    </a:lnTo>
                    <a:lnTo>
                      <a:pt x="162" y="0"/>
                    </a:lnTo>
                    <a:lnTo>
                      <a:pt x="125" y="0"/>
                    </a:lnTo>
                    <a:lnTo>
                      <a:pt x="125" y="136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16" name="Rectangle 43">
                <a:extLst>
                  <a:ext uri="{FF2B5EF4-FFF2-40B4-BE49-F238E27FC236}">
                    <a16:creationId xmlns:a16="http://schemas.microsoft.com/office/drawing/2014/main" id="{6D5CB07F-DE2A-43CB-80C9-56CEAE7DC7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6700" y="5903913"/>
                <a:ext cx="112713" cy="450850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17" name="Freeform 44">
                <a:extLst>
                  <a:ext uri="{FF2B5EF4-FFF2-40B4-BE49-F238E27FC236}">
                    <a16:creationId xmlns:a16="http://schemas.microsoft.com/office/drawing/2014/main" id="{FA750649-848F-4626-8A01-3CEC666D28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0625" y="5891213"/>
                <a:ext cx="288925" cy="463550"/>
              </a:xfrm>
              <a:custGeom>
                <a:avLst/>
                <a:gdLst/>
                <a:ahLst/>
                <a:cxnLst>
                  <a:cxn ang="0">
                    <a:pos x="728" y="17"/>
                  </a:cxn>
                  <a:cxn ang="0">
                    <a:pos x="703" y="10"/>
                  </a:cxn>
                  <a:cxn ang="0">
                    <a:pos x="678" y="5"/>
                  </a:cxn>
                  <a:cxn ang="0">
                    <a:pos x="665" y="3"/>
                  </a:cxn>
                  <a:cxn ang="0">
                    <a:pos x="652" y="2"/>
                  </a:cxn>
                  <a:cxn ang="0">
                    <a:pos x="639" y="1"/>
                  </a:cxn>
                  <a:cxn ang="0">
                    <a:pos x="626" y="0"/>
                  </a:cxn>
                  <a:cxn ang="0">
                    <a:pos x="598" y="1"/>
                  </a:cxn>
                  <a:cxn ang="0">
                    <a:pos x="571" y="4"/>
                  </a:cxn>
                  <a:cxn ang="0">
                    <a:pos x="545" y="8"/>
                  </a:cxn>
                  <a:cxn ang="0">
                    <a:pos x="519" y="15"/>
                  </a:cxn>
                  <a:cxn ang="0">
                    <a:pos x="494" y="22"/>
                  </a:cxn>
                  <a:cxn ang="0">
                    <a:pos x="470" y="32"/>
                  </a:cxn>
                  <a:cxn ang="0">
                    <a:pos x="447" y="43"/>
                  </a:cxn>
                  <a:cxn ang="0">
                    <a:pos x="424" y="56"/>
                  </a:cxn>
                  <a:cxn ang="0">
                    <a:pos x="404" y="70"/>
                  </a:cxn>
                  <a:cxn ang="0">
                    <a:pos x="383" y="85"/>
                  </a:cxn>
                  <a:cxn ang="0">
                    <a:pos x="365" y="102"/>
                  </a:cxn>
                  <a:cxn ang="0">
                    <a:pos x="346" y="121"/>
                  </a:cxn>
                  <a:cxn ang="0">
                    <a:pos x="330" y="141"/>
                  </a:cxn>
                  <a:cxn ang="0">
                    <a:pos x="315" y="163"/>
                  </a:cxn>
                  <a:cxn ang="0">
                    <a:pos x="301" y="184"/>
                  </a:cxn>
                  <a:cxn ang="0">
                    <a:pos x="289" y="208"/>
                  </a:cxn>
                  <a:cxn ang="0">
                    <a:pos x="285" y="208"/>
                  </a:cxn>
                  <a:cxn ang="0">
                    <a:pos x="285" y="29"/>
                  </a:cxn>
                  <a:cxn ang="0">
                    <a:pos x="0" y="29"/>
                  </a:cxn>
                  <a:cxn ang="0">
                    <a:pos x="0" y="1167"/>
                  </a:cxn>
                  <a:cxn ang="0">
                    <a:pos x="285" y="1167"/>
                  </a:cxn>
                  <a:cxn ang="0">
                    <a:pos x="285" y="557"/>
                  </a:cxn>
                  <a:cxn ang="0">
                    <a:pos x="285" y="544"/>
                  </a:cxn>
                  <a:cxn ang="0">
                    <a:pos x="287" y="528"/>
                  </a:cxn>
                  <a:cxn ang="0">
                    <a:pos x="289" y="508"/>
                  </a:cxn>
                  <a:cxn ang="0">
                    <a:pos x="295" y="487"/>
                  </a:cxn>
                  <a:cxn ang="0">
                    <a:pos x="301" y="464"/>
                  </a:cxn>
                  <a:cxn ang="0">
                    <a:pos x="311" y="439"/>
                  </a:cxn>
                  <a:cxn ang="0">
                    <a:pos x="316" y="427"/>
                  </a:cxn>
                  <a:cxn ang="0">
                    <a:pos x="323" y="415"/>
                  </a:cxn>
                  <a:cxn ang="0">
                    <a:pos x="329" y="403"/>
                  </a:cxn>
                  <a:cxn ang="0">
                    <a:pos x="337" y="391"/>
                  </a:cxn>
                  <a:cxn ang="0">
                    <a:pos x="345" y="379"/>
                  </a:cxn>
                  <a:cxn ang="0">
                    <a:pos x="355" y="367"/>
                  </a:cxn>
                  <a:cxn ang="0">
                    <a:pos x="365" y="356"/>
                  </a:cxn>
                  <a:cxn ang="0">
                    <a:pos x="376" y="345"/>
                  </a:cxn>
                  <a:cxn ang="0">
                    <a:pos x="387" y="334"/>
                  </a:cxn>
                  <a:cxn ang="0">
                    <a:pos x="400" y="325"/>
                  </a:cxn>
                  <a:cxn ang="0">
                    <a:pos x="414" y="315"/>
                  </a:cxn>
                  <a:cxn ang="0">
                    <a:pos x="430" y="306"/>
                  </a:cxn>
                  <a:cxn ang="0">
                    <a:pos x="446" y="299"/>
                  </a:cxn>
                  <a:cxn ang="0">
                    <a:pos x="463" y="291"/>
                  </a:cxn>
                  <a:cxn ang="0">
                    <a:pos x="481" y="286"/>
                  </a:cxn>
                  <a:cxn ang="0">
                    <a:pos x="500" y="280"/>
                  </a:cxn>
                  <a:cxn ang="0">
                    <a:pos x="521" y="276"/>
                  </a:cxn>
                  <a:cxn ang="0">
                    <a:pos x="543" y="273"/>
                  </a:cxn>
                  <a:cxn ang="0">
                    <a:pos x="566" y="271"/>
                  </a:cxn>
                  <a:cxn ang="0">
                    <a:pos x="590" y="271"/>
                  </a:cxn>
                  <a:cxn ang="0">
                    <a:pos x="606" y="271"/>
                  </a:cxn>
                  <a:cxn ang="0">
                    <a:pos x="622" y="272"/>
                  </a:cxn>
                  <a:cxn ang="0">
                    <a:pos x="637" y="274"/>
                  </a:cxn>
                  <a:cxn ang="0">
                    <a:pos x="652" y="276"/>
                  </a:cxn>
                  <a:cxn ang="0">
                    <a:pos x="684" y="282"/>
                  </a:cxn>
                  <a:cxn ang="0">
                    <a:pos x="716" y="289"/>
                  </a:cxn>
                  <a:cxn ang="0">
                    <a:pos x="728" y="17"/>
                  </a:cxn>
                </a:cxnLst>
                <a:rect l="0" t="0" r="r" b="b"/>
                <a:pathLst>
                  <a:path w="728" h="1167">
                    <a:moveTo>
                      <a:pt x="728" y="17"/>
                    </a:moveTo>
                    <a:lnTo>
                      <a:pt x="703" y="10"/>
                    </a:lnTo>
                    <a:lnTo>
                      <a:pt x="678" y="5"/>
                    </a:lnTo>
                    <a:lnTo>
                      <a:pt x="665" y="3"/>
                    </a:lnTo>
                    <a:lnTo>
                      <a:pt x="652" y="2"/>
                    </a:lnTo>
                    <a:lnTo>
                      <a:pt x="639" y="1"/>
                    </a:lnTo>
                    <a:lnTo>
                      <a:pt x="626" y="0"/>
                    </a:lnTo>
                    <a:lnTo>
                      <a:pt x="598" y="1"/>
                    </a:lnTo>
                    <a:lnTo>
                      <a:pt x="571" y="4"/>
                    </a:lnTo>
                    <a:lnTo>
                      <a:pt x="545" y="8"/>
                    </a:lnTo>
                    <a:lnTo>
                      <a:pt x="519" y="15"/>
                    </a:lnTo>
                    <a:lnTo>
                      <a:pt x="494" y="22"/>
                    </a:lnTo>
                    <a:lnTo>
                      <a:pt x="470" y="32"/>
                    </a:lnTo>
                    <a:lnTo>
                      <a:pt x="447" y="43"/>
                    </a:lnTo>
                    <a:lnTo>
                      <a:pt x="424" y="56"/>
                    </a:lnTo>
                    <a:lnTo>
                      <a:pt x="404" y="70"/>
                    </a:lnTo>
                    <a:lnTo>
                      <a:pt x="383" y="85"/>
                    </a:lnTo>
                    <a:lnTo>
                      <a:pt x="365" y="102"/>
                    </a:lnTo>
                    <a:lnTo>
                      <a:pt x="346" y="121"/>
                    </a:lnTo>
                    <a:lnTo>
                      <a:pt x="330" y="141"/>
                    </a:lnTo>
                    <a:lnTo>
                      <a:pt x="315" y="163"/>
                    </a:lnTo>
                    <a:lnTo>
                      <a:pt x="301" y="184"/>
                    </a:lnTo>
                    <a:lnTo>
                      <a:pt x="289" y="208"/>
                    </a:lnTo>
                    <a:lnTo>
                      <a:pt x="285" y="208"/>
                    </a:lnTo>
                    <a:lnTo>
                      <a:pt x="285" y="29"/>
                    </a:lnTo>
                    <a:lnTo>
                      <a:pt x="0" y="29"/>
                    </a:lnTo>
                    <a:lnTo>
                      <a:pt x="0" y="1167"/>
                    </a:lnTo>
                    <a:lnTo>
                      <a:pt x="285" y="1167"/>
                    </a:lnTo>
                    <a:lnTo>
                      <a:pt x="285" y="557"/>
                    </a:lnTo>
                    <a:lnTo>
                      <a:pt x="285" y="544"/>
                    </a:lnTo>
                    <a:lnTo>
                      <a:pt x="287" y="528"/>
                    </a:lnTo>
                    <a:lnTo>
                      <a:pt x="289" y="508"/>
                    </a:lnTo>
                    <a:lnTo>
                      <a:pt x="295" y="487"/>
                    </a:lnTo>
                    <a:lnTo>
                      <a:pt x="301" y="464"/>
                    </a:lnTo>
                    <a:lnTo>
                      <a:pt x="311" y="439"/>
                    </a:lnTo>
                    <a:lnTo>
                      <a:pt x="316" y="427"/>
                    </a:lnTo>
                    <a:lnTo>
                      <a:pt x="323" y="415"/>
                    </a:lnTo>
                    <a:lnTo>
                      <a:pt x="329" y="403"/>
                    </a:lnTo>
                    <a:lnTo>
                      <a:pt x="337" y="391"/>
                    </a:lnTo>
                    <a:lnTo>
                      <a:pt x="345" y="379"/>
                    </a:lnTo>
                    <a:lnTo>
                      <a:pt x="355" y="367"/>
                    </a:lnTo>
                    <a:lnTo>
                      <a:pt x="365" y="356"/>
                    </a:lnTo>
                    <a:lnTo>
                      <a:pt x="376" y="345"/>
                    </a:lnTo>
                    <a:lnTo>
                      <a:pt x="387" y="334"/>
                    </a:lnTo>
                    <a:lnTo>
                      <a:pt x="400" y="325"/>
                    </a:lnTo>
                    <a:lnTo>
                      <a:pt x="414" y="315"/>
                    </a:lnTo>
                    <a:lnTo>
                      <a:pt x="430" y="306"/>
                    </a:lnTo>
                    <a:lnTo>
                      <a:pt x="446" y="299"/>
                    </a:lnTo>
                    <a:lnTo>
                      <a:pt x="463" y="291"/>
                    </a:lnTo>
                    <a:lnTo>
                      <a:pt x="481" y="286"/>
                    </a:lnTo>
                    <a:lnTo>
                      <a:pt x="500" y="280"/>
                    </a:lnTo>
                    <a:lnTo>
                      <a:pt x="521" y="276"/>
                    </a:lnTo>
                    <a:lnTo>
                      <a:pt x="543" y="273"/>
                    </a:lnTo>
                    <a:lnTo>
                      <a:pt x="566" y="271"/>
                    </a:lnTo>
                    <a:lnTo>
                      <a:pt x="590" y="271"/>
                    </a:lnTo>
                    <a:lnTo>
                      <a:pt x="606" y="271"/>
                    </a:lnTo>
                    <a:lnTo>
                      <a:pt x="622" y="272"/>
                    </a:lnTo>
                    <a:lnTo>
                      <a:pt x="637" y="274"/>
                    </a:lnTo>
                    <a:lnTo>
                      <a:pt x="652" y="276"/>
                    </a:lnTo>
                    <a:lnTo>
                      <a:pt x="684" y="282"/>
                    </a:lnTo>
                    <a:lnTo>
                      <a:pt x="716" y="289"/>
                    </a:lnTo>
                    <a:lnTo>
                      <a:pt x="728" y="17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18" name="Freeform 45">
                <a:extLst>
                  <a:ext uri="{FF2B5EF4-FFF2-40B4-BE49-F238E27FC236}">
                    <a16:creationId xmlns:a16="http://schemas.microsoft.com/office/drawing/2014/main" id="{C49CEBAD-AD0B-4071-B06B-422B8CABFC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549400" y="5891213"/>
                <a:ext cx="457200" cy="474663"/>
              </a:xfrm>
              <a:custGeom>
                <a:avLst/>
                <a:gdLst/>
                <a:ahLst/>
                <a:cxnLst>
                  <a:cxn ang="0">
                    <a:pos x="626" y="217"/>
                  </a:cxn>
                  <a:cxn ang="0">
                    <a:pos x="684" y="228"/>
                  </a:cxn>
                  <a:cxn ang="0">
                    <a:pos x="735" y="249"/>
                  </a:cxn>
                  <a:cxn ang="0">
                    <a:pos x="779" y="278"/>
                  </a:cxn>
                  <a:cxn ang="0">
                    <a:pos x="814" y="315"/>
                  </a:cxn>
                  <a:cxn ang="0">
                    <a:pos x="841" y="359"/>
                  </a:cxn>
                  <a:cxn ang="0">
                    <a:pos x="859" y="411"/>
                  </a:cxn>
                  <a:cxn ang="0">
                    <a:pos x="867" y="468"/>
                  </a:cxn>
                  <a:cxn ang="0">
                    <a:pos x="296" y="425"/>
                  </a:cxn>
                  <a:cxn ang="0">
                    <a:pos x="315" y="372"/>
                  </a:cxn>
                  <a:cxn ang="0">
                    <a:pos x="342" y="327"/>
                  </a:cxn>
                  <a:cxn ang="0">
                    <a:pos x="375" y="287"/>
                  </a:cxn>
                  <a:cxn ang="0">
                    <a:pos x="416" y="256"/>
                  </a:cxn>
                  <a:cxn ang="0">
                    <a:pos x="464" y="233"/>
                  </a:cxn>
                  <a:cxn ang="0">
                    <a:pos x="518" y="219"/>
                  </a:cxn>
                  <a:cxn ang="0">
                    <a:pos x="578" y="214"/>
                  </a:cxn>
                  <a:cxn ang="0">
                    <a:pos x="827" y="884"/>
                  </a:cxn>
                  <a:cxn ang="0">
                    <a:pos x="766" y="925"/>
                  </a:cxn>
                  <a:cxn ang="0">
                    <a:pos x="695" y="954"/>
                  </a:cxn>
                  <a:cxn ang="0">
                    <a:pos x="613" y="967"/>
                  </a:cxn>
                  <a:cxn ang="0">
                    <a:pos x="546" y="965"/>
                  </a:cxn>
                  <a:cxn ang="0">
                    <a:pos x="491" y="953"/>
                  </a:cxn>
                  <a:cxn ang="0">
                    <a:pos x="440" y="933"/>
                  </a:cxn>
                  <a:cxn ang="0">
                    <a:pos x="395" y="905"/>
                  </a:cxn>
                  <a:cxn ang="0">
                    <a:pos x="356" y="867"/>
                  </a:cxn>
                  <a:cxn ang="0">
                    <a:pos x="324" y="823"/>
                  </a:cxn>
                  <a:cxn ang="0">
                    <a:pos x="301" y="772"/>
                  </a:cxn>
                  <a:cxn ang="0">
                    <a:pos x="286" y="714"/>
                  </a:cxn>
                  <a:cxn ang="0">
                    <a:pos x="1152" y="583"/>
                  </a:cxn>
                  <a:cxn ang="0">
                    <a:pos x="1137" y="447"/>
                  </a:cxn>
                  <a:cxn ang="0">
                    <a:pos x="1103" y="327"/>
                  </a:cxn>
                  <a:cxn ang="0">
                    <a:pos x="1053" y="225"/>
                  </a:cxn>
                  <a:cxn ang="0">
                    <a:pos x="987" y="142"/>
                  </a:cxn>
                  <a:cxn ang="0">
                    <a:pos x="906" y="77"/>
                  </a:cxn>
                  <a:cxn ang="0">
                    <a:pos x="811" y="32"/>
                  </a:cxn>
                  <a:cxn ang="0">
                    <a:pos x="705" y="6"/>
                  </a:cxn>
                  <a:cxn ang="0">
                    <a:pos x="586" y="1"/>
                  </a:cxn>
                  <a:cxn ang="0">
                    <a:pos x="463" y="17"/>
                  </a:cxn>
                  <a:cxn ang="0">
                    <a:pos x="350" y="55"/>
                  </a:cxn>
                  <a:cxn ang="0">
                    <a:pos x="247" y="111"/>
                  </a:cxn>
                  <a:cxn ang="0">
                    <a:pos x="159" y="184"/>
                  </a:cxn>
                  <a:cxn ang="0">
                    <a:pos x="88" y="275"/>
                  </a:cxn>
                  <a:cxn ang="0">
                    <a:pos x="36" y="381"/>
                  </a:cxn>
                  <a:cxn ang="0">
                    <a:pos x="6" y="501"/>
                  </a:cxn>
                  <a:cxn ang="0">
                    <a:pos x="0" y="631"/>
                  </a:cxn>
                  <a:cxn ang="0">
                    <a:pos x="19" y="757"/>
                  </a:cxn>
                  <a:cxn ang="0">
                    <a:pos x="60" y="869"/>
                  </a:cxn>
                  <a:cxn ang="0">
                    <a:pos x="122" y="967"/>
                  </a:cxn>
                  <a:cxn ang="0">
                    <a:pos x="202" y="1051"/>
                  </a:cxn>
                  <a:cxn ang="0">
                    <a:pos x="297" y="1115"/>
                  </a:cxn>
                  <a:cxn ang="0">
                    <a:pos x="405" y="1163"/>
                  </a:cxn>
                  <a:cxn ang="0">
                    <a:pos x="523" y="1190"/>
                  </a:cxn>
                  <a:cxn ang="0">
                    <a:pos x="648" y="1195"/>
                  </a:cxn>
                  <a:cxn ang="0">
                    <a:pos x="762" y="1181"/>
                  </a:cxn>
                  <a:cxn ang="0">
                    <a:pos x="871" y="1146"/>
                  </a:cxn>
                  <a:cxn ang="0">
                    <a:pos x="974" y="1087"/>
                  </a:cxn>
                  <a:cxn ang="0">
                    <a:pos x="867" y="847"/>
                  </a:cxn>
                </a:cxnLst>
                <a:rect l="0" t="0" r="r" b="b"/>
                <a:pathLst>
                  <a:path w="1152" h="1195">
                    <a:moveTo>
                      <a:pt x="578" y="214"/>
                    </a:moveTo>
                    <a:lnTo>
                      <a:pt x="595" y="214"/>
                    </a:lnTo>
                    <a:lnTo>
                      <a:pt x="611" y="215"/>
                    </a:lnTo>
                    <a:lnTo>
                      <a:pt x="626" y="217"/>
                    </a:lnTo>
                    <a:lnTo>
                      <a:pt x="641" y="218"/>
                    </a:lnTo>
                    <a:lnTo>
                      <a:pt x="656" y="221"/>
                    </a:lnTo>
                    <a:lnTo>
                      <a:pt x="670" y="224"/>
                    </a:lnTo>
                    <a:lnTo>
                      <a:pt x="684" y="228"/>
                    </a:lnTo>
                    <a:lnTo>
                      <a:pt x="698" y="233"/>
                    </a:lnTo>
                    <a:lnTo>
                      <a:pt x="711" y="237"/>
                    </a:lnTo>
                    <a:lnTo>
                      <a:pt x="723" y="243"/>
                    </a:lnTo>
                    <a:lnTo>
                      <a:pt x="735" y="249"/>
                    </a:lnTo>
                    <a:lnTo>
                      <a:pt x="747" y="256"/>
                    </a:lnTo>
                    <a:lnTo>
                      <a:pt x="758" y="262"/>
                    </a:lnTo>
                    <a:lnTo>
                      <a:pt x="769" y="270"/>
                    </a:lnTo>
                    <a:lnTo>
                      <a:pt x="779" y="278"/>
                    </a:lnTo>
                    <a:lnTo>
                      <a:pt x="789" y="287"/>
                    </a:lnTo>
                    <a:lnTo>
                      <a:pt x="798" y="296"/>
                    </a:lnTo>
                    <a:lnTo>
                      <a:pt x="806" y="305"/>
                    </a:lnTo>
                    <a:lnTo>
                      <a:pt x="814" y="315"/>
                    </a:lnTo>
                    <a:lnTo>
                      <a:pt x="822" y="326"/>
                    </a:lnTo>
                    <a:lnTo>
                      <a:pt x="829" y="337"/>
                    </a:lnTo>
                    <a:lnTo>
                      <a:pt x="836" y="347"/>
                    </a:lnTo>
                    <a:lnTo>
                      <a:pt x="841" y="359"/>
                    </a:lnTo>
                    <a:lnTo>
                      <a:pt x="846" y="371"/>
                    </a:lnTo>
                    <a:lnTo>
                      <a:pt x="851" y="384"/>
                    </a:lnTo>
                    <a:lnTo>
                      <a:pt x="855" y="397"/>
                    </a:lnTo>
                    <a:lnTo>
                      <a:pt x="859" y="411"/>
                    </a:lnTo>
                    <a:lnTo>
                      <a:pt x="861" y="425"/>
                    </a:lnTo>
                    <a:lnTo>
                      <a:pt x="864" y="439"/>
                    </a:lnTo>
                    <a:lnTo>
                      <a:pt x="866" y="453"/>
                    </a:lnTo>
                    <a:lnTo>
                      <a:pt x="867" y="468"/>
                    </a:lnTo>
                    <a:lnTo>
                      <a:pt x="868" y="485"/>
                    </a:lnTo>
                    <a:lnTo>
                      <a:pt x="284" y="485"/>
                    </a:lnTo>
                    <a:lnTo>
                      <a:pt x="289" y="454"/>
                    </a:lnTo>
                    <a:lnTo>
                      <a:pt x="296" y="425"/>
                    </a:lnTo>
                    <a:lnTo>
                      <a:pt x="300" y="411"/>
                    </a:lnTo>
                    <a:lnTo>
                      <a:pt x="304" y="398"/>
                    </a:lnTo>
                    <a:lnTo>
                      <a:pt x="310" y="385"/>
                    </a:lnTo>
                    <a:lnTo>
                      <a:pt x="315" y="372"/>
                    </a:lnTo>
                    <a:lnTo>
                      <a:pt x="321" y="360"/>
                    </a:lnTo>
                    <a:lnTo>
                      <a:pt x="328" y="349"/>
                    </a:lnTo>
                    <a:lnTo>
                      <a:pt x="334" y="338"/>
                    </a:lnTo>
                    <a:lnTo>
                      <a:pt x="342" y="327"/>
                    </a:lnTo>
                    <a:lnTo>
                      <a:pt x="350" y="316"/>
                    </a:lnTo>
                    <a:lnTo>
                      <a:pt x="358" y="306"/>
                    </a:lnTo>
                    <a:lnTo>
                      <a:pt x="367" y="297"/>
                    </a:lnTo>
                    <a:lnTo>
                      <a:pt x="375" y="287"/>
                    </a:lnTo>
                    <a:lnTo>
                      <a:pt x="385" y="278"/>
                    </a:lnTo>
                    <a:lnTo>
                      <a:pt x="395" y="271"/>
                    </a:lnTo>
                    <a:lnTo>
                      <a:pt x="406" y="263"/>
                    </a:lnTo>
                    <a:lnTo>
                      <a:pt x="416" y="256"/>
                    </a:lnTo>
                    <a:lnTo>
                      <a:pt x="427" y="249"/>
                    </a:lnTo>
                    <a:lnTo>
                      <a:pt x="439" y="244"/>
                    </a:lnTo>
                    <a:lnTo>
                      <a:pt x="451" y="237"/>
                    </a:lnTo>
                    <a:lnTo>
                      <a:pt x="464" y="233"/>
                    </a:lnTo>
                    <a:lnTo>
                      <a:pt x="477" y="229"/>
                    </a:lnTo>
                    <a:lnTo>
                      <a:pt x="490" y="224"/>
                    </a:lnTo>
                    <a:lnTo>
                      <a:pt x="504" y="221"/>
                    </a:lnTo>
                    <a:lnTo>
                      <a:pt x="518" y="219"/>
                    </a:lnTo>
                    <a:lnTo>
                      <a:pt x="532" y="217"/>
                    </a:lnTo>
                    <a:lnTo>
                      <a:pt x="547" y="215"/>
                    </a:lnTo>
                    <a:lnTo>
                      <a:pt x="562" y="214"/>
                    </a:lnTo>
                    <a:lnTo>
                      <a:pt x="578" y="214"/>
                    </a:lnTo>
                    <a:close/>
                    <a:moveTo>
                      <a:pt x="867" y="847"/>
                    </a:moveTo>
                    <a:lnTo>
                      <a:pt x="854" y="860"/>
                    </a:lnTo>
                    <a:lnTo>
                      <a:pt x="841" y="872"/>
                    </a:lnTo>
                    <a:lnTo>
                      <a:pt x="827" y="884"/>
                    </a:lnTo>
                    <a:lnTo>
                      <a:pt x="813" y="896"/>
                    </a:lnTo>
                    <a:lnTo>
                      <a:pt x="798" y="907"/>
                    </a:lnTo>
                    <a:lnTo>
                      <a:pt x="783" y="917"/>
                    </a:lnTo>
                    <a:lnTo>
                      <a:pt x="766" y="925"/>
                    </a:lnTo>
                    <a:lnTo>
                      <a:pt x="749" y="934"/>
                    </a:lnTo>
                    <a:lnTo>
                      <a:pt x="732" y="941"/>
                    </a:lnTo>
                    <a:lnTo>
                      <a:pt x="715" y="948"/>
                    </a:lnTo>
                    <a:lnTo>
                      <a:pt x="695" y="954"/>
                    </a:lnTo>
                    <a:lnTo>
                      <a:pt x="676" y="959"/>
                    </a:lnTo>
                    <a:lnTo>
                      <a:pt x="655" y="963"/>
                    </a:lnTo>
                    <a:lnTo>
                      <a:pt x="635" y="965"/>
                    </a:lnTo>
                    <a:lnTo>
                      <a:pt x="613" y="967"/>
                    </a:lnTo>
                    <a:lnTo>
                      <a:pt x="590" y="967"/>
                    </a:lnTo>
                    <a:lnTo>
                      <a:pt x="575" y="967"/>
                    </a:lnTo>
                    <a:lnTo>
                      <a:pt x="560" y="966"/>
                    </a:lnTo>
                    <a:lnTo>
                      <a:pt x="546" y="965"/>
                    </a:lnTo>
                    <a:lnTo>
                      <a:pt x="532" y="963"/>
                    </a:lnTo>
                    <a:lnTo>
                      <a:pt x="518" y="961"/>
                    </a:lnTo>
                    <a:lnTo>
                      <a:pt x="504" y="958"/>
                    </a:lnTo>
                    <a:lnTo>
                      <a:pt x="491" y="953"/>
                    </a:lnTo>
                    <a:lnTo>
                      <a:pt x="478" y="949"/>
                    </a:lnTo>
                    <a:lnTo>
                      <a:pt x="465" y="945"/>
                    </a:lnTo>
                    <a:lnTo>
                      <a:pt x="452" y="939"/>
                    </a:lnTo>
                    <a:lnTo>
                      <a:pt x="440" y="933"/>
                    </a:lnTo>
                    <a:lnTo>
                      <a:pt x="428" y="926"/>
                    </a:lnTo>
                    <a:lnTo>
                      <a:pt x="416" y="920"/>
                    </a:lnTo>
                    <a:lnTo>
                      <a:pt x="406" y="912"/>
                    </a:lnTo>
                    <a:lnTo>
                      <a:pt x="395" y="905"/>
                    </a:lnTo>
                    <a:lnTo>
                      <a:pt x="384" y="896"/>
                    </a:lnTo>
                    <a:lnTo>
                      <a:pt x="374" y="886"/>
                    </a:lnTo>
                    <a:lnTo>
                      <a:pt x="365" y="878"/>
                    </a:lnTo>
                    <a:lnTo>
                      <a:pt x="356" y="867"/>
                    </a:lnTo>
                    <a:lnTo>
                      <a:pt x="347" y="857"/>
                    </a:lnTo>
                    <a:lnTo>
                      <a:pt x="339" y="846"/>
                    </a:lnTo>
                    <a:lnTo>
                      <a:pt x="331" y="835"/>
                    </a:lnTo>
                    <a:lnTo>
                      <a:pt x="324" y="823"/>
                    </a:lnTo>
                    <a:lnTo>
                      <a:pt x="317" y="811"/>
                    </a:lnTo>
                    <a:lnTo>
                      <a:pt x="311" y="798"/>
                    </a:lnTo>
                    <a:lnTo>
                      <a:pt x="305" y="785"/>
                    </a:lnTo>
                    <a:lnTo>
                      <a:pt x="301" y="772"/>
                    </a:lnTo>
                    <a:lnTo>
                      <a:pt x="296" y="758"/>
                    </a:lnTo>
                    <a:lnTo>
                      <a:pt x="292" y="743"/>
                    </a:lnTo>
                    <a:lnTo>
                      <a:pt x="289" y="729"/>
                    </a:lnTo>
                    <a:lnTo>
                      <a:pt x="286" y="714"/>
                    </a:lnTo>
                    <a:lnTo>
                      <a:pt x="284" y="697"/>
                    </a:lnTo>
                    <a:lnTo>
                      <a:pt x="1152" y="697"/>
                    </a:lnTo>
                    <a:lnTo>
                      <a:pt x="1152" y="620"/>
                    </a:lnTo>
                    <a:lnTo>
                      <a:pt x="1152" y="583"/>
                    </a:lnTo>
                    <a:lnTo>
                      <a:pt x="1150" y="547"/>
                    </a:lnTo>
                    <a:lnTo>
                      <a:pt x="1147" y="513"/>
                    </a:lnTo>
                    <a:lnTo>
                      <a:pt x="1142" y="479"/>
                    </a:lnTo>
                    <a:lnTo>
                      <a:pt x="1137" y="447"/>
                    </a:lnTo>
                    <a:lnTo>
                      <a:pt x="1130" y="415"/>
                    </a:lnTo>
                    <a:lnTo>
                      <a:pt x="1123" y="384"/>
                    </a:lnTo>
                    <a:lnTo>
                      <a:pt x="1113" y="355"/>
                    </a:lnTo>
                    <a:lnTo>
                      <a:pt x="1103" y="327"/>
                    </a:lnTo>
                    <a:lnTo>
                      <a:pt x="1093" y="300"/>
                    </a:lnTo>
                    <a:lnTo>
                      <a:pt x="1081" y="274"/>
                    </a:lnTo>
                    <a:lnTo>
                      <a:pt x="1067" y="249"/>
                    </a:lnTo>
                    <a:lnTo>
                      <a:pt x="1053" y="225"/>
                    </a:lnTo>
                    <a:lnTo>
                      <a:pt x="1038" y="203"/>
                    </a:lnTo>
                    <a:lnTo>
                      <a:pt x="1021" y="181"/>
                    </a:lnTo>
                    <a:lnTo>
                      <a:pt x="1004" y="161"/>
                    </a:lnTo>
                    <a:lnTo>
                      <a:pt x="987" y="142"/>
                    </a:lnTo>
                    <a:lnTo>
                      <a:pt x="967" y="124"/>
                    </a:lnTo>
                    <a:lnTo>
                      <a:pt x="948" y="108"/>
                    </a:lnTo>
                    <a:lnTo>
                      <a:pt x="927" y="91"/>
                    </a:lnTo>
                    <a:lnTo>
                      <a:pt x="906" y="77"/>
                    </a:lnTo>
                    <a:lnTo>
                      <a:pt x="883" y="63"/>
                    </a:lnTo>
                    <a:lnTo>
                      <a:pt x="859" y="52"/>
                    </a:lnTo>
                    <a:lnTo>
                      <a:pt x="836" y="41"/>
                    </a:lnTo>
                    <a:lnTo>
                      <a:pt x="811" y="32"/>
                    </a:lnTo>
                    <a:lnTo>
                      <a:pt x="786" y="23"/>
                    </a:lnTo>
                    <a:lnTo>
                      <a:pt x="759" y="16"/>
                    </a:lnTo>
                    <a:lnTo>
                      <a:pt x="733" y="10"/>
                    </a:lnTo>
                    <a:lnTo>
                      <a:pt x="705" y="6"/>
                    </a:lnTo>
                    <a:lnTo>
                      <a:pt x="677" y="3"/>
                    </a:lnTo>
                    <a:lnTo>
                      <a:pt x="648" y="1"/>
                    </a:lnTo>
                    <a:lnTo>
                      <a:pt x="618" y="0"/>
                    </a:lnTo>
                    <a:lnTo>
                      <a:pt x="586" y="1"/>
                    </a:lnTo>
                    <a:lnTo>
                      <a:pt x="555" y="3"/>
                    </a:lnTo>
                    <a:lnTo>
                      <a:pt x="523" y="6"/>
                    </a:lnTo>
                    <a:lnTo>
                      <a:pt x="493" y="12"/>
                    </a:lnTo>
                    <a:lnTo>
                      <a:pt x="463" y="17"/>
                    </a:lnTo>
                    <a:lnTo>
                      <a:pt x="434" y="25"/>
                    </a:lnTo>
                    <a:lnTo>
                      <a:pt x="405" y="33"/>
                    </a:lnTo>
                    <a:lnTo>
                      <a:pt x="377" y="43"/>
                    </a:lnTo>
                    <a:lnTo>
                      <a:pt x="350" y="55"/>
                    </a:lnTo>
                    <a:lnTo>
                      <a:pt x="323" y="67"/>
                    </a:lnTo>
                    <a:lnTo>
                      <a:pt x="297" y="80"/>
                    </a:lnTo>
                    <a:lnTo>
                      <a:pt x="272" y="95"/>
                    </a:lnTo>
                    <a:lnTo>
                      <a:pt x="247" y="111"/>
                    </a:lnTo>
                    <a:lnTo>
                      <a:pt x="223" y="127"/>
                    </a:lnTo>
                    <a:lnTo>
                      <a:pt x="202" y="145"/>
                    </a:lnTo>
                    <a:lnTo>
                      <a:pt x="180" y="165"/>
                    </a:lnTo>
                    <a:lnTo>
                      <a:pt x="159" y="184"/>
                    </a:lnTo>
                    <a:lnTo>
                      <a:pt x="140" y="206"/>
                    </a:lnTo>
                    <a:lnTo>
                      <a:pt x="122" y="229"/>
                    </a:lnTo>
                    <a:lnTo>
                      <a:pt x="104" y="251"/>
                    </a:lnTo>
                    <a:lnTo>
                      <a:pt x="88" y="275"/>
                    </a:lnTo>
                    <a:lnTo>
                      <a:pt x="73" y="301"/>
                    </a:lnTo>
                    <a:lnTo>
                      <a:pt x="60" y="327"/>
                    </a:lnTo>
                    <a:lnTo>
                      <a:pt x="47" y="353"/>
                    </a:lnTo>
                    <a:lnTo>
                      <a:pt x="36" y="381"/>
                    </a:lnTo>
                    <a:lnTo>
                      <a:pt x="27" y="410"/>
                    </a:lnTo>
                    <a:lnTo>
                      <a:pt x="19" y="439"/>
                    </a:lnTo>
                    <a:lnTo>
                      <a:pt x="11" y="469"/>
                    </a:lnTo>
                    <a:lnTo>
                      <a:pt x="6" y="501"/>
                    </a:lnTo>
                    <a:lnTo>
                      <a:pt x="3" y="532"/>
                    </a:lnTo>
                    <a:lnTo>
                      <a:pt x="0" y="565"/>
                    </a:lnTo>
                    <a:lnTo>
                      <a:pt x="0" y="598"/>
                    </a:lnTo>
                    <a:lnTo>
                      <a:pt x="0" y="631"/>
                    </a:lnTo>
                    <a:lnTo>
                      <a:pt x="3" y="664"/>
                    </a:lnTo>
                    <a:lnTo>
                      <a:pt x="6" y="695"/>
                    </a:lnTo>
                    <a:lnTo>
                      <a:pt x="11" y="727"/>
                    </a:lnTo>
                    <a:lnTo>
                      <a:pt x="19" y="757"/>
                    </a:lnTo>
                    <a:lnTo>
                      <a:pt x="27" y="786"/>
                    </a:lnTo>
                    <a:lnTo>
                      <a:pt x="36" y="815"/>
                    </a:lnTo>
                    <a:lnTo>
                      <a:pt x="47" y="842"/>
                    </a:lnTo>
                    <a:lnTo>
                      <a:pt x="60" y="869"/>
                    </a:lnTo>
                    <a:lnTo>
                      <a:pt x="73" y="895"/>
                    </a:lnTo>
                    <a:lnTo>
                      <a:pt x="88" y="920"/>
                    </a:lnTo>
                    <a:lnTo>
                      <a:pt x="104" y="945"/>
                    </a:lnTo>
                    <a:lnTo>
                      <a:pt x="122" y="967"/>
                    </a:lnTo>
                    <a:lnTo>
                      <a:pt x="140" y="990"/>
                    </a:lnTo>
                    <a:lnTo>
                      <a:pt x="159" y="1011"/>
                    </a:lnTo>
                    <a:lnTo>
                      <a:pt x="180" y="1031"/>
                    </a:lnTo>
                    <a:lnTo>
                      <a:pt x="202" y="1051"/>
                    </a:lnTo>
                    <a:lnTo>
                      <a:pt x="223" y="1068"/>
                    </a:lnTo>
                    <a:lnTo>
                      <a:pt x="247" y="1085"/>
                    </a:lnTo>
                    <a:lnTo>
                      <a:pt x="272" y="1101"/>
                    </a:lnTo>
                    <a:lnTo>
                      <a:pt x="297" y="1115"/>
                    </a:lnTo>
                    <a:lnTo>
                      <a:pt x="323" y="1129"/>
                    </a:lnTo>
                    <a:lnTo>
                      <a:pt x="350" y="1141"/>
                    </a:lnTo>
                    <a:lnTo>
                      <a:pt x="377" y="1153"/>
                    </a:lnTo>
                    <a:lnTo>
                      <a:pt x="405" y="1163"/>
                    </a:lnTo>
                    <a:lnTo>
                      <a:pt x="434" y="1171"/>
                    </a:lnTo>
                    <a:lnTo>
                      <a:pt x="463" y="1179"/>
                    </a:lnTo>
                    <a:lnTo>
                      <a:pt x="493" y="1184"/>
                    </a:lnTo>
                    <a:lnTo>
                      <a:pt x="523" y="1190"/>
                    </a:lnTo>
                    <a:lnTo>
                      <a:pt x="555" y="1193"/>
                    </a:lnTo>
                    <a:lnTo>
                      <a:pt x="586" y="1195"/>
                    </a:lnTo>
                    <a:lnTo>
                      <a:pt x="618" y="1195"/>
                    </a:lnTo>
                    <a:lnTo>
                      <a:pt x="648" y="1195"/>
                    </a:lnTo>
                    <a:lnTo>
                      <a:pt x="677" y="1193"/>
                    </a:lnTo>
                    <a:lnTo>
                      <a:pt x="706" y="1191"/>
                    </a:lnTo>
                    <a:lnTo>
                      <a:pt x="734" y="1187"/>
                    </a:lnTo>
                    <a:lnTo>
                      <a:pt x="762" y="1181"/>
                    </a:lnTo>
                    <a:lnTo>
                      <a:pt x="790" y="1174"/>
                    </a:lnTo>
                    <a:lnTo>
                      <a:pt x="817" y="1166"/>
                    </a:lnTo>
                    <a:lnTo>
                      <a:pt x="845" y="1156"/>
                    </a:lnTo>
                    <a:lnTo>
                      <a:pt x="871" y="1146"/>
                    </a:lnTo>
                    <a:lnTo>
                      <a:pt x="898" y="1133"/>
                    </a:lnTo>
                    <a:lnTo>
                      <a:pt x="924" y="1120"/>
                    </a:lnTo>
                    <a:lnTo>
                      <a:pt x="949" y="1103"/>
                    </a:lnTo>
                    <a:lnTo>
                      <a:pt x="974" y="1087"/>
                    </a:lnTo>
                    <a:lnTo>
                      <a:pt x="999" y="1069"/>
                    </a:lnTo>
                    <a:lnTo>
                      <a:pt x="1022" y="1048"/>
                    </a:lnTo>
                    <a:lnTo>
                      <a:pt x="1046" y="1027"/>
                    </a:lnTo>
                    <a:lnTo>
                      <a:pt x="867" y="847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19" name="Freeform 46">
                <a:extLst>
                  <a:ext uri="{FF2B5EF4-FFF2-40B4-BE49-F238E27FC236}">
                    <a16:creationId xmlns:a16="http://schemas.microsoft.com/office/drawing/2014/main" id="{F578A7C9-E468-4F31-AECB-0025CD6B35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9938" y="5891213"/>
                <a:ext cx="368300" cy="474663"/>
              </a:xfrm>
              <a:custGeom>
                <a:avLst/>
                <a:gdLst/>
                <a:ahLst/>
                <a:cxnLst>
                  <a:cxn ang="0">
                    <a:pos x="323" y="306"/>
                  </a:cxn>
                  <a:cxn ang="0">
                    <a:pos x="358" y="264"/>
                  </a:cxn>
                  <a:cxn ang="0">
                    <a:pos x="408" y="238"/>
                  </a:cxn>
                  <a:cxn ang="0">
                    <a:pos x="466" y="229"/>
                  </a:cxn>
                  <a:cxn ang="0">
                    <a:pos x="533" y="232"/>
                  </a:cxn>
                  <a:cxn ang="0">
                    <a:pos x="593" y="250"/>
                  </a:cxn>
                  <a:cxn ang="0">
                    <a:pos x="646" y="283"/>
                  </a:cxn>
                  <a:cxn ang="0">
                    <a:pos x="692" y="329"/>
                  </a:cxn>
                  <a:cxn ang="0">
                    <a:pos x="846" y="122"/>
                  </a:cxn>
                  <a:cxn ang="0">
                    <a:pos x="756" y="59"/>
                  </a:cxn>
                  <a:cxn ang="0">
                    <a:pos x="653" y="20"/>
                  </a:cxn>
                  <a:cxn ang="0">
                    <a:pos x="542" y="2"/>
                  </a:cxn>
                  <a:cxn ang="0">
                    <a:pos x="444" y="2"/>
                  </a:cxn>
                  <a:cxn ang="0">
                    <a:pos x="360" y="13"/>
                  </a:cxn>
                  <a:cxn ang="0">
                    <a:pos x="279" y="34"/>
                  </a:cxn>
                  <a:cxn ang="0">
                    <a:pos x="205" y="68"/>
                  </a:cxn>
                  <a:cxn ang="0">
                    <a:pos x="142" y="113"/>
                  </a:cxn>
                  <a:cxn ang="0">
                    <a:pos x="90" y="170"/>
                  </a:cxn>
                  <a:cxn ang="0">
                    <a:pos x="52" y="239"/>
                  </a:cxn>
                  <a:cxn ang="0">
                    <a:pos x="31" y="322"/>
                  </a:cxn>
                  <a:cxn ang="0">
                    <a:pos x="36" y="442"/>
                  </a:cxn>
                  <a:cxn ang="0">
                    <a:pos x="87" y="554"/>
                  </a:cxn>
                  <a:cxn ang="0">
                    <a:pos x="172" y="625"/>
                  </a:cxn>
                  <a:cxn ang="0">
                    <a:pos x="279" y="669"/>
                  </a:cxn>
                  <a:cxn ang="0">
                    <a:pos x="449" y="710"/>
                  </a:cxn>
                  <a:cxn ang="0">
                    <a:pos x="548" y="738"/>
                  </a:cxn>
                  <a:cxn ang="0">
                    <a:pos x="618" y="782"/>
                  </a:cxn>
                  <a:cxn ang="0">
                    <a:pos x="644" y="852"/>
                  </a:cxn>
                  <a:cxn ang="0">
                    <a:pos x="640" y="883"/>
                  </a:cxn>
                  <a:cxn ang="0">
                    <a:pos x="626" y="910"/>
                  </a:cxn>
                  <a:cxn ang="0">
                    <a:pos x="580" y="951"/>
                  </a:cxn>
                  <a:cxn ang="0">
                    <a:pos x="519" y="975"/>
                  </a:cxn>
                  <a:cxn ang="0">
                    <a:pos x="454" y="982"/>
                  </a:cxn>
                  <a:cxn ang="0">
                    <a:pos x="372" y="972"/>
                  </a:cxn>
                  <a:cxn ang="0">
                    <a:pos x="301" y="943"/>
                  </a:cxn>
                  <a:cxn ang="0">
                    <a:pos x="241" y="898"/>
                  </a:cxn>
                  <a:cxn ang="0">
                    <a:pos x="185" y="843"/>
                  </a:cxn>
                  <a:cxn ang="0">
                    <a:pos x="69" y="1088"/>
                  </a:cxn>
                  <a:cxn ang="0">
                    <a:pos x="171" y="1148"/>
                  </a:cxn>
                  <a:cxn ang="0">
                    <a:pos x="283" y="1181"/>
                  </a:cxn>
                  <a:cxn ang="0">
                    <a:pos x="405" y="1195"/>
                  </a:cxn>
                  <a:cxn ang="0">
                    <a:pos x="503" y="1193"/>
                  </a:cxn>
                  <a:cxn ang="0">
                    <a:pos x="591" y="1181"/>
                  </a:cxn>
                  <a:cxn ang="0">
                    <a:pos x="675" y="1159"/>
                  </a:cxn>
                  <a:cxn ang="0">
                    <a:pos x="752" y="1125"/>
                  </a:cxn>
                  <a:cxn ang="0">
                    <a:pos x="820" y="1079"/>
                  </a:cxn>
                  <a:cxn ang="0">
                    <a:pos x="874" y="1019"/>
                  </a:cxn>
                  <a:cxn ang="0">
                    <a:pos x="911" y="945"/>
                  </a:cxn>
                  <a:cxn ang="0">
                    <a:pos x="928" y="855"/>
                  </a:cxn>
                  <a:cxn ang="0">
                    <a:pos x="914" y="721"/>
                  </a:cxn>
                  <a:cxn ang="0">
                    <a:pos x="853" y="616"/>
                  </a:cxn>
                  <a:cxn ang="0">
                    <a:pos x="761" y="549"/>
                  </a:cxn>
                  <a:cxn ang="0">
                    <a:pos x="650" y="507"/>
                  </a:cxn>
                  <a:cxn ang="0">
                    <a:pos x="482" y="467"/>
                  </a:cxn>
                  <a:cxn ang="0">
                    <a:pos x="389" y="440"/>
                  </a:cxn>
                  <a:cxn ang="0">
                    <a:pos x="330" y="397"/>
                  </a:cxn>
                </a:cxnLst>
                <a:rect l="0" t="0" r="r" b="b"/>
                <a:pathLst>
                  <a:path w="929" h="1195">
                    <a:moveTo>
                      <a:pt x="314" y="349"/>
                    </a:moveTo>
                    <a:lnTo>
                      <a:pt x="316" y="333"/>
                    </a:lnTo>
                    <a:lnTo>
                      <a:pt x="318" y="319"/>
                    </a:lnTo>
                    <a:lnTo>
                      <a:pt x="323" y="306"/>
                    </a:lnTo>
                    <a:lnTo>
                      <a:pt x="330" y="293"/>
                    </a:lnTo>
                    <a:lnTo>
                      <a:pt x="337" y="283"/>
                    </a:lnTo>
                    <a:lnTo>
                      <a:pt x="347" y="273"/>
                    </a:lnTo>
                    <a:lnTo>
                      <a:pt x="358" y="264"/>
                    </a:lnTo>
                    <a:lnTo>
                      <a:pt x="368" y="257"/>
                    </a:lnTo>
                    <a:lnTo>
                      <a:pt x="381" y="249"/>
                    </a:lnTo>
                    <a:lnTo>
                      <a:pt x="394" y="244"/>
                    </a:lnTo>
                    <a:lnTo>
                      <a:pt x="408" y="238"/>
                    </a:lnTo>
                    <a:lnTo>
                      <a:pt x="422" y="235"/>
                    </a:lnTo>
                    <a:lnTo>
                      <a:pt x="437" y="232"/>
                    </a:lnTo>
                    <a:lnTo>
                      <a:pt x="452" y="230"/>
                    </a:lnTo>
                    <a:lnTo>
                      <a:pt x="466" y="229"/>
                    </a:lnTo>
                    <a:lnTo>
                      <a:pt x="481" y="228"/>
                    </a:lnTo>
                    <a:lnTo>
                      <a:pt x="498" y="229"/>
                    </a:lnTo>
                    <a:lnTo>
                      <a:pt x="515" y="230"/>
                    </a:lnTo>
                    <a:lnTo>
                      <a:pt x="533" y="232"/>
                    </a:lnTo>
                    <a:lnTo>
                      <a:pt x="548" y="235"/>
                    </a:lnTo>
                    <a:lnTo>
                      <a:pt x="564" y="239"/>
                    </a:lnTo>
                    <a:lnTo>
                      <a:pt x="579" y="245"/>
                    </a:lnTo>
                    <a:lnTo>
                      <a:pt x="593" y="250"/>
                    </a:lnTo>
                    <a:lnTo>
                      <a:pt x="607" y="257"/>
                    </a:lnTo>
                    <a:lnTo>
                      <a:pt x="621" y="265"/>
                    </a:lnTo>
                    <a:lnTo>
                      <a:pt x="634" y="274"/>
                    </a:lnTo>
                    <a:lnTo>
                      <a:pt x="646" y="283"/>
                    </a:lnTo>
                    <a:lnTo>
                      <a:pt x="658" y="293"/>
                    </a:lnTo>
                    <a:lnTo>
                      <a:pt x="670" y="304"/>
                    </a:lnTo>
                    <a:lnTo>
                      <a:pt x="682" y="316"/>
                    </a:lnTo>
                    <a:lnTo>
                      <a:pt x="692" y="329"/>
                    </a:lnTo>
                    <a:lnTo>
                      <a:pt x="702" y="343"/>
                    </a:lnTo>
                    <a:lnTo>
                      <a:pt x="884" y="162"/>
                    </a:lnTo>
                    <a:lnTo>
                      <a:pt x="865" y="141"/>
                    </a:lnTo>
                    <a:lnTo>
                      <a:pt x="846" y="122"/>
                    </a:lnTo>
                    <a:lnTo>
                      <a:pt x="825" y="103"/>
                    </a:lnTo>
                    <a:lnTo>
                      <a:pt x="803" y="87"/>
                    </a:lnTo>
                    <a:lnTo>
                      <a:pt x="780" y="73"/>
                    </a:lnTo>
                    <a:lnTo>
                      <a:pt x="756" y="59"/>
                    </a:lnTo>
                    <a:lnTo>
                      <a:pt x="731" y="47"/>
                    </a:lnTo>
                    <a:lnTo>
                      <a:pt x="705" y="37"/>
                    </a:lnTo>
                    <a:lnTo>
                      <a:pt x="680" y="28"/>
                    </a:lnTo>
                    <a:lnTo>
                      <a:pt x="653" y="20"/>
                    </a:lnTo>
                    <a:lnTo>
                      <a:pt x="626" y="14"/>
                    </a:lnTo>
                    <a:lnTo>
                      <a:pt x="599" y="9"/>
                    </a:lnTo>
                    <a:lnTo>
                      <a:pt x="570" y="5"/>
                    </a:lnTo>
                    <a:lnTo>
                      <a:pt x="542" y="2"/>
                    </a:lnTo>
                    <a:lnTo>
                      <a:pt x="515" y="1"/>
                    </a:lnTo>
                    <a:lnTo>
                      <a:pt x="487" y="0"/>
                    </a:lnTo>
                    <a:lnTo>
                      <a:pt x="466" y="1"/>
                    </a:lnTo>
                    <a:lnTo>
                      <a:pt x="444" y="2"/>
                    </a:lnTo>
                    <a:lnTo>
                      <a:pt x="422" y="3"/>
                    </a:lnTo>
                    <a:lnTo>
                      <a:pt x="402" y="5"/>
                    </a:lnTo>
                    <a:lnTo>
                      <a:pt x="380" y="8"/>
                    </a:lnTo>
                    <a:lnTo>
                      <a:pt x="360" y="13"/>
                    </a:lnTo>
                    <a:lnTo>
                      <a:pt x="339" y="17"/>
                    </a:lnTo>
                    <a:lnTo>
                      <a:pt x="319" y="22"/>
                    </a:lnTo>
                    <a:lnTo>
                      <a:pt x="299" y="28"/>
                    </a:lnTo>
                    <a:lnTo>
                      <a:pt x="279" y="34"/>
                    </a:lnTo>
                    <a:lnTo>
                      <a:pt x="260" y="42"/>
                    </a:lnTo>
                    <a:lnTo>
                      <a:pt x="241" y="49"/>
                    </a:lnTo>
                    <a:lnTo>
                      <a:pt x="224" y="58"/>
                    </a:lnTo>
                    <a:lnTo>
                      <a:pt x="205" y="68"/>
                    </a:lnTo>
                    <a:lnTo>
                      <a:pt x="188" y="77"/>
                    </a:lnTo>
                    <a:lnTo>
                      <a:pt x="172" y="88"/>
                    </a:lnTo>
                    <a:lnTo>
                      <a:pt x="157" y="100"/>
                    </a:lnTo>
                    <a:lnTo>
                      <a:pt x="142" y="113"/>
                    </a:lnTo>
                    <a:lnTo>
                      <a:pt x="128" y="126"/>
                    </a:lnTo>
                    <a:lnTo>
                      <a:pt x="114" y="140"/>
                    </a:lnTo>
                    <a:lnTo>
                      <a:pt x="101" y="154"/>
                    </a:lnTo>
                    <a:lnTo>
                      <a:pt x="90" y="170"/>
                    </a:lnTo>
                    <a:lnTo>
                      <a:pt x="78" y="187"/>
                    </a:lnTo>
                    <a:lnTo>
                      <a:pt x="68" y="203"/>
                    </a:lnTo>
                    <a:lnTo>
                      <a:pt x="60" y="221"/>
                    </a:lnTo>
                    <a:lnTo>
                      <a:pt x="52" y="239"/>
                    </a:lnTo>
                    <a:lnTo>
                      <a:pt x="46" y="259"/>
                    </a:lnTo>
                    <a:lnTo>
                      <a:pt x="40" y="279"/>
                    </a:lnTo>
                    <a:lnTo>
                      <a:pt x="35" y="300"/>
                    </a:lnTo>
                    <a:lnTo>
                      <a:pt x="31" y="322"/>
                    </a:lnTo>
                    <a:lnTo>
                      <a:pt x="30" y="344"/>
                    </a:lnTo>
                    <a:lnTo>
                      <a:pt x="29" y="368"/>
                    </a:lnTo>
                    <a:lnTo>
                      <a:pt x="31" y="407"/>
                    </a:lnTo>
                    <a:lnTo>
                      <a:pt x="36" y="442"/>
                    </a:lnTo>
                    <a:lnTo>
                      <a:pt x="44" y="475"/>
                    </a:lnTo>
                    <a:lnTo>
                      <a:pt x="56" y="504"/>
                    </a:lnTo>
                    <a:lnTo>
                      <a:pt x="69" y="530"/>
                    </a:lnTo>
                    <a:lnTo>
                      <a:pt x="87" y="554"/>
                    </a:lnTo>
                    <a:lnTo>
                      <a:pt x="105" y="574"/>
                    </a:lnTo>
                    <a:lnTo>
                      <a:pt x="125" y="594"/>
                    </a:lnTo>
                    <a:lnTo>
                      <a:pt x="148" y="610"/>
                    </a:lnTo>
                    <a:lnTo>
                      <a:pt x="172" y="625"/>
                    </a:lnTo>
                    <a:lnTo>
                      <a:pt x="198" y="638"/>
                    </a:lnTo>
                    <a:lnTo>
                      <a:pt x="224" y="650"/>
                    </a:lnTo>
                    <a:lnTo>
                      <a:pt x="251" y="660"/>
                    </a:lnTo>
                    <a:lnTo>
                      <a:pt x="279" y="669"/>
                    </a:lnTo>
                    <a:lnTo>
                      <a:pt x="308" y="677"/>
                    </a:lnTo>
                    <a:lnTo>
                      <a:pt x="337" y="684"/>
                    </a:lnTo>
                    <a:lnTo>
                      <a:pt x="394" y="697"/>
                    </a:lnTo>
                    <a:lnTo>
                      <a:pt x="449" y="710"/>
                    </a:lnTo>
                    <a:lnTo>
                      <a:pt x="476" y="716"/>
                    </a:lnTo>
                    <a:lnTo>
                      <a:pt x="501" y="723"/>
                    </a:lnTo>
                    <a:lnTo>
                      <a:pt x="525" y="730"/>
                    </a:lnTo>
                    <a:lnTo>
                      <a:pt x="548" y="738"/>
                    </a:lnTo>
                    <a:lnTo>
                      <a:pt x="568" y="747"/>
                    </a:lnTo>
                    <a:lnTo>
                      <a:pt x="588" y="757"/>
                    </a:lnTo>
                    <a:lnTo>
                      <a:pt x="604" y="769"/>
                    </a:lnTo>
                    <a:lnTo>
                      <a:pt x="618" y="782"/>
                    </a:lnTo>
                    <a:lnTo>
                      <a:pt x="629" y="796"/>
                    </a:lnTo>
                    <a:lnTo>
                      <a:pt x="637" y="812"/>
                    </a:lnTo>
                    <a:lnTo>
                      <a:pt x="642" y="831"/>
                    </a:lnTo>
                    <a:lnTo>
                      <a:pt x="644" y="852"/>
                    </a:lnTo>
                    <a:lnTo>
                      <a:pt x="644" y="860"/>
                    </a:lnTo>
                    <a:lnTo>
                      <a:pt x="643" y="868"/>
                    </a:lnTo>
                    <a:lnTo>
                      <a:pt x="642" y="876"/>
                    </a:lnTo>
                    <a:lnTo>
                      <a:pt x="640" y="883"/>
                    </a:lnTo>
                    <a:lnTo>
                      <a:pt x="636" y="891"/>
                    </a:lnTo>
                    <a:lnTo>
                      <a:pt x="633" y="897"/>
                    </a:lnTo>
                    <a:lnTo>
                      <a:pt x="630" y="904"/>
                    </a:lnTo>
                    <a:lnTo>
                      <a:pt x="626" y="910"/>
                    </a:lnTo>
                    <a:lnTo>
                      <a:pt x="617" y="922"/>
                    </a:lnTo>
                    <a:lnTo>
                      <a:pt x="606" y="933"/>
                    </a:lnTo>
                    <a:lnTo>
                      <a:pt x="593" y="943"/>
                    </a:lnTo>
                    <a:lnTo>
                      <a:pt x="580" y="951"/>
                    </a:lnTo>
                    <a:lnTo>
                      <a:pt x="566" y="958"/>
                    </a:lnTo>
                    <a:lnTo>
                      <a:pt x="551" y="964"/>
                    </a:lnTo>
                    <a:lnTo>
                      <a:pt x="535" y="970"/>
                    </a:lnTo>
                    <a:lnTo>
                      <a:pt x="519" y="975"/>
                    </a:lnTo>
                    <a:lnTo>
                      <a:pt x="502" y="978"/>
                    </a:lnTo>
                    <a:lnTo>
                      <a:pt x="486" y="980"/>
                    </a:lnTo>
                    <a:lnTo>
                      <a:pt x="470" y="981"/>
                    </a:lnTo>
                    <a:lnTo>
                      <a:pt x="454" y="982"/>
                    </a:lnTo>
                    <a:lnTo>
                      <a:pt x="432" y="981"/>
                    </a:lnTo>
                    <a:lnTo>
                      <a:pt x="411" y="979"/>
                    </a:lnTo>
                    <a:lnTo>
                      <a:pt x="391" y="976"/>
                    </a:lnTo>
                    <a:lnTo>
                      <a:pt x="372" y="972"/>
                    </a:lnTo>
                    <a:lnTo>
                      <a:pt x="353" y="966"/>
                    </a:lnTo>
                    <a:lnTo>
                      <a:pt x="335" y="959"/>
                    </a:lnTo>
                    <a:lnTo>
                      <a:pt x="318" y="951"/>
                    </a:lnTo>
                    <a:lnTo>
                      <a:pt x="301" y="943"/>
                    </a:lnTo>
                    <a:lnTo>
                      <a:pt x="285" y="933"/>
                    </a:lnTo>
                    <a:lnTo>
                      <a:pt x="270" y="922"/>
                    </a:lnTo>
                    <a:lnTo>
                      <a:pt x="255" y="911"/>
                    </a:lnTo>
                    <a:lnTo>
                      <a:pt x="241" y="898"/>
                    </a:lnTo>
                    <a:lnTo>
                      <a:pt x="226" y="885"/>
                    </a:lnTo>
                    <a:lnTo>
                      <a:pt x="212" y="872"/>
                    </a:lnTo>
                    <a:lnTo>
                      <a:pt x="198" y="857"/>
                    </a:lnTo>
                    <a:lnTo>
                      <a:pt x="185" y="843"/>
                    </a:lnTo>
                    <a:lnTo>
                      <a:pt x="0" y="1027"/>
                    </a:lnTo>
                    <a:lnTo>
                      <a:pt x="23" y="1049"/>
                    </a:lnTo>
                    <a:lnTo>
                      <a:pt x="46" y="1070"/>
                    </a:lnTo>
                    <a:lnTo>
                      <a:pt x="69" y="1088"/>
                    </a:lnTo>
                    <a:lnTo>
                      <a:pt x="93" y="1106"/>
                    </a:lnTo>
                    <a:lnTo>
                      <a:pt x="118" y="1121"/>
                    </a:lnTo>
                    <a:lnTo>
                      <a:pt x="144" y="1135"/>
                    </a:lnTo>
                    <a:lnTo>
                      <a:pt x="171" y="1148"/>
                    </a:lnTo>
                    <a:lnTo>
                      <a:pt x="198" y="1159"/>
                    </a:lnTo>
                    <a:lnTo>
                      <a:pt x="226" y="1167"/>
                    </a:lnTo>
                    <a:lnTo>
                      <a:pt x="254" y="1175"/>
                    </a:lnTo>
                    <a:lnTo>
                      <a:pt x="283" y="1181"/>
                    </a:lnTo>
                    <a:lnTo>
                      <a:pt x="312" y="1187"/>
                    </a:lnTo>
                    <a:lnTo>
                      <a:pt x="344" y="1191"/>
                    </a:lnTo>
                    <a:lnTo>
                      <a:pt x="374" y="1193"/>
                    </a:lnTo>
                    <a:lnTo>
                      <a:pt x="405" y="1195"/>
                    </a:lnTo>
                    <a:lnTo>
                      <a:pt x="438" y="1195"/>
                    </a:lnTo>
                    <a:lnTo>
                      <a:pt x="459" y="1195"/>
                    </a:lnTo>
                    <a:lnTo>
                      <a:pt x="482" y="1194"/>
                    </a:lnTo>
                    <a:lnTo>
                      <a:pt x="503" y="1193"/>
                    </a:lnTo>
                    <a:lnTo>
                      <a:pt x="525" y="1191"/>
                    </a:lnTo>
                    <a:lnTo>
                      <a:pt x="548" y="1189"/>
                    </a:lnTo>
                    <a:lnTo>
                      <a:pt x="569" y="1186"/>
                    </a:lnTo>
                    <a:lnTo>
                      <a:pt x="591" y="1181"/>
                    </a:lnTo>
                    <a:lnTo>
                      <a:pt x="613" y="1177"/>
                    </a:lnTo>
                    <a:lnTo>
                      <a:pt x="633" y="1171"/>
                    </a:lnTo>
                    <a:lnTo>
                      <a:pt x="655" y="1165"/>
                    </a:lnTo>
                    <a:lnTo>
                      <a:pt x="675" y="1159"/>
                    </a:lnTo>
                    <a:lnTo>
                      <a:pt x="695" y="1151"/>
                    </a:lnTo>
                    <a:lnTo>
                      <a:pt x="715" y="1143"/>
                    </a:lnTo>
                    <a:lnTo>
                      <a:pt x="734" y="1135"/>
                    </a:lnTo>
                    <a:lnTo>
                      <a:pt x="752" y="1125"/>
                    </a:lnTo>
                    <a:lnTo>
                      <a:pt x="770" y="1114"/>
                    </a:lnTo>
                    <a:lnTo>
                      <a:pt x="788" y="1103"/>
                    </a:lnTo>
                    <a:lnTo>
                      <a:pt x="804" y="1092"/>
                    </a:lnTo>
                    <a:lnTo>
                      <a:pt x="820" y="1079"/>
                    </a:lnTo>
                    <a:lnTo>
                      <a:pt x="835" y="1065"/>
                    </a:lnTo>
                    <a:lnTo>
                      <a:pt x="849" y="1051"/>
                    </a:lnTo>
                    <a:lnTo>
                      <a:pt x="862" y="1035"/>
                    </a:lnTo>
                    <a:lnTo>
                      <a:pt x="874" y="1019"/>
                    </a:lnTo>
                    <a:lnTo>
                      <a:pt x="885" y="1002"/>
                    </a:lnTo>
                    <a:lnTo>
                      <a:pt x="894" y="984"/>
                    </a:lnTo>
                    <a:lnTo>
                      <a:pt x="903" y="964"/>
                    </a:lnTo>
                    <a:lnTo>
                      <a:pt x="911" y="945"/>
                    </a:lnTo>
                    <a:lnTo>
                      <a:pt x="917" y="924"/>
                    </a:lnTo>
                    <a:lnTo>
                      <a:pt x="923" y="901"/>
                    </a:lnTo>
                    <a:lnTo>
                      <a:pt x="926" y="879"/>
                    </a:lnTo>
                    <a:lnTo>
                      <a:pt x="928" y="855"/>
                    </a:lnTo>
                    <a:lnTo>
                      <a:pt x="929" y="830"/>
                    </a:lnTo>
                    <a:lnTo>
                      <a:pt x="927" y="790"/>
                    </a:lnTo>
                    <a:lnTo>
                      <a:pt x="921" y="755"/>
                    </a:lnTo>
                    <a:lnTo>
                      <a:pt x="914" y="721"/>
                    </a:lnTo>
                    <a:lnTo>
                      <a:pt x="902" y="691"/>
                    </a:lnTo>
                    <a:lnTo>
                      <a:pt x="888" y="664"/>
                    </a:lnTo>
                    <a:lnTo>
                      <a:pt x="872" y="639"/>
                    </a:lnTo>
                    <a:lnTo>
                      <a:pt x="853" y="616"/>
                    </a:lnTo>
                    <a:lnTo>
                      <a:pt x="833" y="597"/>
                    </a:lnTo>
                    <a:lnTo>
                      <a:pt x="810" y="579"/>
                    </a:lnTo>
                    <a:lnTo>
                      <a:pt x="786" y="563"/>
                    </a:lnTo>
                    <a:lnTo>
                      <a:pt x="761" y="549"/>
                    </a:lnTo>
                    <a:lnTo>
                      <a:pt x="735" y="536"/>
                    </a:lnTo>
                    <a:lnTo>
                      <a:pt x="707" y="526"/>
                    </a:lnTo>
                    <a:lnTo>
                      <a:pt x="678" y="516"/>
                    </a:lnTo>
                    <a:lnTo>
                      <a:pt x="650" y="507"/>
                    </a:lnTo>
                    <a:lnTo>
                      <a:pt x="621" y="500"/>
                    </a:lnTo>
                    <a:lnTo>
                      <a:pt x="564" y="486"/>
                    </a:lnTo>
                    <a:lnTo>
                      <a:pt x="509" y="474"/>
                    </a:lnTo>
                    <a:lnTo>
                      <a:pt x="482" y="467"/>
                    </a:lnTo>
                    <a:lnTo>
                      <a:pt x="457" y="462"/>
                    </a:lnTo>
                    <a:lnTo>
                      <a:pt x="432" y="454"/>
                    </a:lnTo>
                    <a:lnTo>
                      <a:pt x="411" y="448"/>
                    </a:lnTo>
                    <a:lnTo>
                      <a:pt x="389" y="440"/>
                    </a:lnTo>
                    <a:lnTo>
                      <a:pt x="371" y="431"/>
                    </a:lnTo>
                    <a:lnTo>
                      <a:pt x="354" y="421"/>
                    </a:lnTo>
                    <a:lnTo>
                      <a:pt x="340" y="410"/>
                    </a:lnTo>
                    <a:lnTo>
                      <a:pt x="330" y="397"/>
                    </a:lnTo>
                    <a:lnTo>
                      <a:pt x="321" y="383"/>
                    </a:lnTo>
                    <a:lnTo>
                      <a:pt x="316" y="367"/>
                    </a:lnTo>
                    <a:lnTo>
                      <a:pt x="314" y="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20" name="Freeform 47">
                <a:extLst>
                  <a:ext uri="{FF2B5EF4-FFF2-40B4-BE49-F238E27FC236}">
                    <a16:creationId xmlns:a16="http://schemas.microsoft.com/office/drawing/2014/main" id="{8E2CF4C1-FB95-4013-A76D-27311E4822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1938" y="5734050"/>
                <a:ext cx="120650" cy="119063"/>
              </a:xfrm>
              <a:custGeom>
                <a:avLst/>
                <a:gdLst/>
                <a:ahLst/>
                <a:cxnLst>
                  <a:cxn ang="0">
                    <a:pos x="167" y="1"/>
                  </a:cxn>
                  <a:cxn ang="0">
                    <a:pos x="196" y="8"/>
                  </a:cxn>
                  <a:cxn ang="0">
                    <a:pos x="224" y="18"/>
                  </a:cxn>
                  <a:cxn ang="0">
                    <a:pos x="248" y="35"/>
                  </a:cxn>
                  <a:cxn ang="0">
                    <a:pos x="268" y="55"/>
                  </a:cxn>
                  <a:cxn ang="0">
                    <a:pos x="285" y="80"/>
                  </a:cxn>
                  <a:cxn ang="0">
                    <a:pos x="297" y="107"/>
                  </a:cxn>
                  <a:cxn ang="0">
                    <a:pos x="302" y="136"/>
                  </a:cxn>
                  <a:cxn ang="0">
                    <a:pos x="302" y="167"/>
                  </a:cxn>
                  <a:cxn ang="0">
                    <a:pos x="297" y="197"/>
                  </a:cxn>
                  <a:cxn ang="0">
                    <a:pos x="285" y="224"/>
                  </a:cxn>
                  <a:cxn ang="0">
                    <a:pos x="268" y="248"/>
                  </a:cxn>
                  <a:cxn ang="0">
                    <a:pos x="248" y="269"/>
                  </a:cxn>
                  <a:cxn ang="0">
                    <a:pos x="224" y="285"/>
                  </a:cxn>
                  <a:cxn ang="0">
                    <a:pos x="196" y="297"/>
                  </a:cxn>
                  <a:cxn ang="0">
                    <a:pos x="167" y="302"/>
                  </a:cxn>
                  <a:cxn ang="0">
                    <a:pos x="136" y="302"/>
                  </a:cxn>
                  <a:cxn ang="0">
                    <a:pos x="106" y="297"/>
                  </a:cxn>
                  <a:cxn ang="0">
                    <a:pos x="79" y="285"/>
                  </a:cxn>
                  <a:cxn ang="0">
                    <a:pos x="55" y="269"/>
                  </a:cxn>
                  <a:cxn ang="0">
                    <a:pos x="34" y="248"/>
                  </a:cxn>
                  <a:cxn ang="0">
                    <a:pos x="18" y="224"/>
                  </a:cxn>
                  <a:cxn ang="0">
                    <a:pos x="7" y="197"/>
                  </a:cxn>
                  <a:cxn ang="0">
                    <a:pos x="1" y="167"/>
                  </a:cxn>
                  <a:cxn ang="0">
                    <a:pos x="1" y="136"/>
                  </a:cxn>
                  <a:cxn ang="0">
                    <a:pos x="7" y="107"/>
                  </a:cxn>
                  <a:cxn ang="0">
                    <a:pos x="18" y="80"/>
                  </a:cxn>
                  <a:cxn ang="0">
                    <a:pos x="34" y="55"/>
                  </a:cxn>
                  <a:cxn ang="0">
                    <a:pos x="55" y="35"/>
                  </a:cxn>
                  <a:cxn ang="0">
                    <a:pos x="79" y="18"/>
                  </a:cxn>
                  <a:cxn ang="0">
                    <a:pos x="106" y="8"/>
                  </a:cxn>
                  <a:cxn ang="0">
                    <a:pos x="136" y="1"/>
                  </a:cxn>
                </a:cxnLst>
                <a:rect l="0" t="0" r="r" b="b"/>
                <a:pathLst>
                  <a:path w="303" h="304">
                    <a:moveTo>
                      <a:pt x="152" y="0"/>
                    </a:moveTo>
                    <a:lnTo>
                      <a:pt x="167" y="1"/>
                    </a:lnTo>
                    <a:lnTo>
                      <a:pt x="182" y="3"/>
                    </a:lnTo>
                    <a:lnTo>
                      <a:pt x="196" y="8"/>
                    </a:lnTo>
                    <a:lnTo>
                      <a:pt x="210" y="12"/>
                    </a:lnTo>
                    <a:lnTo>
                      <a:pt x="224" y="18"/>
                    </a:lnTo>
                    <a:lnTo>
                      <a:pt x="236" y="26"/>
                    </a:lnTo>
                    <a:lnTo>
                      <a:pt x="248" y="35"/>
                    </a:lnTo>
                    <a:lnTo>
                      <a:pt x="259" y="44"/>
                    </a:lnTo>
                    <a:lnTo>
                      <a:pt x="268" y="55"/>
                    </a:lnTo>
                    <a:lnTo>
                      <a:pt x="277" y="67"/>
                    </a:lnTo>
                    <a:lnTo>
                      <a:pt x="285" y="80"/>
                    </a:lnTo>
                    <a:lnTo>
                      <a:pt x="291" y="93"/>
                    </a:lnTo>
                    <a:lnTo>
                      <a:pt x="297" y="107"/>
                    </a:lnTo>
                    <a:lnTo>
                      <a:pt x="300" y="121"/>
                    </a:lnTo>
                    <a:lnTo>
                      <a:pt x="302" y="136"/>
                    </a:lnTo>
                    <a:lnTo>
                      <a:pt x="303" y="152"/>
                    </a:lnTo>
                    <a:lnTo>
                      <a:pt x="302" y="167"/>
                    </a:lnTo>
                    <a:lnTo>
                      <a:pt x="300" y="183"/>
                    </a:lnTo>
                    <a:lnTo>
                      <a:pt x="297" y="197"/>
                    </a:lnTo>
                    <a:lnTo>
                      <a:pt x="291" y="211"/>
                    </a:lnTo>
                    <a:lnTo>
                      <a:pt x="285" y="224"/>
                    </a:lnTo>
                    <a:lnTo>
                      <a:pt x="277" y="237"/>
                    </a:lnTo>
                    <a:lnTo>
                      <a:pt x="268" y="248"/>
                    </a:lnTo>
                    <a:lnTo>
                      <a:pt x="259" y="259"/>
                    </a:lnTo>
                    <a:lnTo>
                      <a:pt x="248" y="269"/>
                    </a:lnTo>
                    <a:lnTo>
                      <a:pt x="236" y="278"/>
                    </a:lnTo>
                    <a:lnTo>
                      <a:pt x="224" y="285"/>
                    </a:lnTo>
                    <a:lnTo>
                      <a:pt x="210" y="292"/>
                    </a:lnTo>
                    <a:lnTo>
                      <a:pt x="196" y="297"/>
                    </a:lnTo>
                    <a:lnTo>
                      <a:pt x="182" y="300"/>
                    </a:lnTo>
                    <a:lnTo>
                      <a:pt x="167" y="302"/>
                    </a:lnTo>
                    <a:lnTo>
                      <a:pt x="152" y="304"/>
                    </a:lnTo>
                    <a:lnTo>
                      <a:pt x="136" y="302"/>
                    </a:lnTo>
                    <a:lnTo>
                      <a:pt x="121" y="300"/>
                    </a:lnTo>
                    <a:lnTo>
                      <a:pt x="106" y="297"/>
                    </a:lnTo>
                    <a:lnTo>
                      <a:pt x="92" y="292"/>
                    </a:lnTo>
                    <a:lnTo>
                      <a:pt x="79" y="285"/>
                    </a:lnTo>
                    <a:lnTo>
                      <a:pt x="67" y="278"/>
                    </a:lnTo>
                    <a:lnTo>
                      <a:pt x="55" y="269"/>
                    </a:lnTo>
                    <a:lnTo>
                      <a:pt x="44" y="259"/>
                    </a:lnTo>
                    <a:lnTo>
                      <a:pt x="34" y="248"/>
                    </a:lnTo>
                    <a:lnTo>
                      <a:pt x="25" y="237"/>
                    </a:lnTo>
                    <a:lnTo>
                      <a:pt x="18" y="224"/>
                    </a:lnTo>
                    <a:lnTo>
                      <a:pt x="11" y="211"/>
                    </a:lnTo>
                    <a:lnTo>
                      <a:pt x="7" y="197"/>
                    </a:lnTo>
                    <a:lnTo>
                      <a:pt x="3" y="183"/>
                    </a:lnTo>
                    <a:lnTo>
                      <a:pt x="1" y="167"/>
                    </a:lnTo>
                    <a:lnTo>
                      <a:pt x="0" y="152"/>
                    </a:lnTo>
                    <a:lnTo>
                      <a:pt x="1" y="136"/>
                    </a:lnTo>
                    <a:lnTo>
                      <a:pt x="3" y="121"/>
                    </a:lnTo>
                    <a:lnTo>
                      <a:pt x="7" y="107"/>
                    </a:lnTo>
                    <a:lnTo>
                      <a:pt x="11" y="93"/>
                    </a:lnTo>
                    <a:lnTo>
                      <a:pt x="18" y="80"/>
                    </a:lnTo>
                    <a:lnTo>
                      <a:pt x="25" y="67"/>
                    </a:lnTo>
                    <a:lnTo>
                      <a:pt x="34" y="55"/>
                    </a:lnTo>
                    <a:lnTo>
                      <a:pt x="44" y="44"/>
                    </a:lnTo>
                    <a:lnTo>
                      <a:pt x="55" y="35"/>
                    </a:lnTo>
                    <a:lnTo>
                      <a:pt x="67" y="26"/>
                    </a:lnTo>
                    <a:lnTo>
                      <a:pt x="79" y="18"/>
                    </a:lnTo>
                    <a:lnTo>
                      <a:pt x="92" y="12"/>
                    </a:lnTo>
                    <a:lnTo>
                      <a:pt x="106" y="8"/>
                    </a:lnTo>
                    <a:lnTo>
                      <a:pt x="121" y="3"/>
                    </a:lnTo>
                    <a:lnTo>
                      <a:pt x="136" y="1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21" name="Freeform 48">
                <a:extLst>
                  <a:ext uri="{FF2B5EF4-FFF2-40B4-BE49-F238E27FC236}">
                    <a16:creationId xmlns:a16="http://schemas.microsoft.com/office/drawing/2014/main" id="{47264532-8EB3-4E4C-909C-22D5FFA161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23988" y="6543675"/>
                <a:ext cx="1697038" cy="314325"/>
              </a:xfrm>
              <a:custGeom>
                <a:avLst/>
                <a:gdLst/>
                <a:ahLst/>
                <a:cxnLst>
                  <a:cxn ang="0">
                    <a:pos x="497" y="167"/>
                  </a:cxn>
                  <a:cxn ang="0">
                    <a:pos x="267" y="148"/>
                  </a:cxn>
                  <a:cxn ang="0">
                    <a:pos x="117" y="341"/>
                  </a:cxn>
                  <a:cxn ang="0">
                    <a:pos x="166" y="596"/>
                  </a:cxn>
                  <a:cxn ang="0">
                    <a:pos x="386" y="698"/>
                  </a:cxn>
                  <a:cxn ang="0">
                    <a:pos x="651" y="659"/>
                  </a:cxn>
                  <a:cxn ang="0">
                    <a:pos x="331" y="792"/>
                  </a:cxn>
                  <a:cxn ang="0">
                    <a:pos x="52" y="614"/>
                  </a:cxn>
                  <a:cxn ang="0">
                    <a:pos x="28" y="260"/>
                  </a:cxn>
                  <a:cxn ang="0">
                    <a:pos x="274" y="41"/>
                  </a:cxn>
                  <a:cxn ang="0">
                    <a:pos x="742" y="669"/>
                  </a:cxn>
                  <a:cxn ang="0">
                    <a:pos x="725" y="429"/>
                  </a:cxn>
                  <a:cxn ang="0">
                    <a:pos x="899" y="284"/>
                  </a:cxn>
                  <a:cxn ang="0">
                    <a:pos x="1134" y="333"/>
                  </a:cxn>
                  <a:cxn ang="0">
                    <a:pos x="1225" y="547"/>
                  </a:cxn>
                  <a:cxn ang="0">
                    <a:pos x="1115" y="746"/>
                  </a:cxn>
                  <a:cxn ang="0">
                    <a:pos x="874" y="773"/>
                  </a:cxn>
                  <a:cxn ang="0">
                    <a:pos x="809" y="550"/>
                  </a:cxn>
                  <a:cxn ang="0">
                    <a:pos x="1029" y="686"/>
                  </a:cxn>
                  <a:cxn ang="0">
                    <a:pos x="1089" y="425"/>
                  </a:cxn>
                  <a:cxn ang="0">
                    <a:pos x="1345" y="776"/>
                  </a:cxn>
                  <a:cxn ang="0">
                    <a:pos x="1566" y="647"/>
                  </a:cxn>
                  <a:cxn ang="0">
                    <a:pos x="1572" y="406"/>
                  </a:cxn>
                  <a:cxn ang="0">
                    <a:pos x="1761" y="279"/>
                  </a:cxn>
                  <a:cxn ang="0">
                    <a:pos x="1988" y="349"/>
                  </a:cxn>
                  <a:cxn ang="0">
                    <a:pos x="2059" y="574"/>
                  </a:cxn>
                  <a:cxn ang="0">
                    <a:pos x="1929" y="758"/>
                  </a:cxn>
                  <a:cxn ang="0">
                    <a:pos x="1686" y="764"/>
                  </a:cxn>
                  <a:cxn ang="0">
                    <a:pos x="1651" y="583"/>
                  </a:cxn>
                  <a:cxn ang="0">
                    <a:pos x="1892" y="671"/>
                  </a:cxn>
                  <a:cxn ang="0">
                    <a:pos x="1904" y="402"/>
                  </a:cxn>
                  <a:cxn ang="0">
                    <a:pos x="2166" y="767"/>
                  </a:cxn>
                  <a:cxn ang="0">
                    <a:pos x="2255" y="347"/>
                  </a:cxn>
                  <a:cxn ang="0">
                    <a:pos x="2508" y="304"/>
                  </a:cxn>
                  <a:cxn ang="0">
                    <a:pos x="2750" y="280"/>
                  </a:cxn>
                  <a:cxn ang="0">
                    <a:pos x="2889" y="459"/>
                  </a:cxn>
                  <a:cxn ang="0">
                    <a:pos x="2750" y="381"/>
                  </a:cxn>
                  <a:cxn ang="0">
                    <a:pos x="2577" y="469"/>
                  </a:cxn>
                  <a:cxn ang="0">
                    <a:pos x="2449" y="383"/>
                  </a:cxn>
                  <a:cxn ang="0">
                    <a:pos x="2266" y="482"/>
                  </a:cxn>
                  <a:cxn ang="0">
                    <a:pos x="3143" y="319"/>
                  </a:cxn>
                  <a:cxn ang="0">
                    <a:pos x="3388" y="300"/>
                  </a:cxn>
                  <a:cxn ang="0">
                    <a:pos x="3524" y="479"/>
                  </a:cxn>
                  <a:cxn ang="0">
                    <a:pos x="3467" y="705"/>
                  </a:cxn>
                  <a:cxn ang="0">
                    <a:pos x="3254" y="786"/>
                  </a:cxn>
                  <a:cxn ang="0">
                    <a:pos x="3118" y="481"/>
                  </a:cxn>
                  <a:cxn ang="0">
                    <a:pos x="3269" y="698"/>
                  </a:cxn>
                  <a:cxn ang="0">
                    <a:pos x="3421" y="481"/>
                  </a:cxn>
                  <a:cxn ang="0">
                    <a:pos x="3179" y="393"/>
                  </a:cxn>
                  <a:cxn ang="0">
                    <a:pos x="3629" y="146"/>
                  </a:cxn>
                  <a:cxn ang="0">
                    <a:pos x="3674" y="49"/>
                  </a:cxn>
                  <a:cxn ang="0">
                    <a:pos x="3753" y="114"/>
                  </a:cxn>
                  <a:cxn ang="0">
                    <a:pos x="3673" y="179"/>
                  </a:cxn>
                  <a:cxn ang="0">
                    <a:pos x="3899" y="326"/>
                  </a:cxn>
                  <a:cxn ang="0">
                    <a:pos x="4174" y="297"/>
                  </a:cxn>
                  <a:cxn ang="0">
                    <a:pos x="4268" y="705"/>
                  </a:cxn>
                  <a:cxn ang="0">
                    <a:pos x="4123" y="766"/>
                  </a:cxn>
                  <a:cxn ang="0">
                    <a:pos x="3867" y="714"/>
                  </a:cxn>
                  <a:cxn ang="0">
                    <a:pos x="3934" y="500"/>
                  </a:cxn>
                  <a:cxn ang="0">
                    <a:pos x="4152" y="398"/>
                  </a:cxn>
                  <a:cxn ang="0">
                    <a:pos x="4068" y="552"/>
                  </a:cxn>
                  <a:cxn ang="0">
                    <a:pos x="3957" y="670"/>
                  </a:cxn>
                  <a:cxn ang="0">
                    <a:pos x="4138" y="664"/>
                  </a:cxn>
                </a:cxnLst>
                <a:rect l="0" t="0" r="r" b="b"/>
                <a:pathLst>
                  <a:path w="4277" h="794">
                    <a:moveTo>
                      <a:pt x="518" y="60"/>
                    </a:moveTo>
                    <a:lnTo>
                      <a:pt x="534" y="67"/>
                    </a:lnTo>
                    <a:lnTo>
                      <a:pt x="549" y="76"/>
                    </a:lnTo>
                    <a:lnTo>
                      <a:pt x="564" y="84"/>
                    </a:lnTo>
                    <a:lnTo>
                      <a:pt x="578" y="94"/>
                    </a:lnTo>
                    <a:lnTo>
                      <a:pt x="591" y="106"/>
                    </a:lnTo>
                    <a:lnTo>
                      <a:pt x="604" y="118"/>
                    </a:lnTo>
                    <a:lnTo>
                      <a:pt x="616" y="131"/>
                    </a:lnTo>
                    <a:lnTo>
                      <a:pt x="628" y="145"/>
                    </a:lnTo>
                    <a:lnTo>
                      <a:pt x="633" y="152"/>
                    </a:lnTo>
                    <a:lnTo>
                      <a:pt x="625" y="158"/>
                    </a:lnTo>
                    <a:lnTo>
                      <a:pt x="553" y="211"/>
                    </a:lnTo>
                    <a:lnTo>
                      <a:pt x="545" y="216"/>
                    </a:lnTo>
                    <a:lnTo>
                      <a:pt x="540" y="209"/>
                    </a:lnTo>
                    <a:lnTo>
                      <a:pt x="533" y="199"/>
                    </a:lnTo>
                    <a:lnTo>
                      <a:pt x="524" y="190"/>
                    </a:lnTo>
                    <a:lnTo>
                      <a:pt x="515" y="182"/>
                    </a:lnTo>
                    <a:lnTo>
                      <a:pt x="507" y="173"/>
                    </a:lnTo>
                    <a:lnTo>
                      <a:pt x="497" y="167"/>
                    </a:lnTo>
                    <a:lnTo>
                      <a:pt x="487" y="160"/>
                    </a:lnTo>
                    <a:lnTo>
                      <a:pt x="477" y="154"/>
                    </a:lnTo>
                    <a:lnTo>
                      <a:pt x="467" y="148"/>
                    </a:lnTo>
                    <a:lnTo>
                      <a:pt x="456" y="143"/>
                    </a:lnTo>
                    <a:lnTo>
                      <a:pt x="444" y="138"/>
                    </a:lnTo>
                    <a:lnTo>
                      <a:pt x="432" y="135"/>
                    </a:lnTo>
                    <a:lnTo>
                      <a:pt x="420" y="132"/>
                    </a:lnTo>
                    <a:lnTo>
                      <a:pt x="407" y="129"/>
                    </a:lnTo>
                    <a:lnTo>
                      <a:pt x="395" y="128"/>
                    </a:lnTo>
                    <a:lnTo>
                      <a:pt x="382" y="127"/>
                    </a:lnTo>
                    <a:lnTo>
                      <a:pt x="369" y="127"/>
                    </a:lnTo>
                    <a:lnTo>
                      <a:pt x="356" y="127"/>
                    </a:lnTo>
                    <a:lnTo>
                      <a:pt x="342" y="128"/>
                    </a:lnTo>
                    <a:lnTo>
                      <a:pt x="329" y="130"/>
                    </a:lnTo>
                    <a:lnTo>
                      <a:pt x="317" y="132"/>
                    </a:lnTo>
                    <a:lnTo>
                      <a:pt x="304" y="135"/>
                    </a:lnTo>
                    <a:lnTo>
                      <a:pt x="291" y="138"/>
                    </a:lnTo>
                    <a:lnTo>
                      <a:pt x="279" y="143"/>
                    </a:lnTo>
                    <a:lnTo>
                      <a:pt x="267" y="148"/>
                    </a:lnTo>
                    <a:lnTo>
                      <a:pt x="255" y="154"/>
                    </a:lnTo>
                    <a:lnTo>
                      <a:pt x="244" y="160"/>
                    </a:lnTo>
                    <a:lnTo>
                      <a:pt x="233" y="167"/>
                    </a:lnTo>
                    <a:lnTo>
                      <a:pt x="224" y="174"/>
                    </a:lnTo>
                    <a:lnTo>
                      <a:pt x="213" y="182"/>
                    </a:lnTo>
                    <a:lnTo>
                      <a:pt x="203" y="190"/>
                    </a:lnTo>
                    <a:lnTo>
                      <a:pt x="194" y="199"/>
                    </a:lnTo>
                    <a:lnTo>
                      <a:pt x="186" y="209"/>
                    </a:lnTo>
                    <a:lnTo>
                      <a:pt x="176" y="218"/>
                    </a:lnTo>
                    <a:lnTo>
                      <a:pt x="169" y="229"/>
                    </a:lnTo>
                    <a:lnTo>
                      <a:pt x="160" y="240"/>
                    </a:lnTo>
                    <a:lnTo>
                      <a:pt x="152" y="252"/>
                    </a:lnTo>
                    <a:lnTo>
                      <a:pt x="146" y="264"/>
                    </a:lnTo>
                    <a:lnTo>
                      <a:pt x="139" y="276"/>
                    </a:lnTo>
                    <a:lnTo>
                      <a:pt x="134" y="287"/>
                    </a:lnTo>
                    <a:lnTo>
                      <a:pt x="129" y="300"/>
                    </a:lnTo>
                    <a:lnTo>
                      <a:pt x="124" y="314"/>
                    </a:lnTo>
                    <a:lnTo>
                      <a:pt x="120" y="327"/>
                    </a:lnTo>
                    <a:lnTo>
                      <a:pt x="117" y="341"/>
                    </a:lnTo>
                    <a:lnTo>
                      <a:pt x="113" y="354"/>
                    </a:lnTo>
                    <a:lnTo>
                      <a:pt x="111" y="368"/>
                    </a:lnTo>
                    <a:lnTo>
                      <a:pt x="109" y="384"/>
                    </a:lnTo>
                    <a:lnTo>
                      <a:pt x="108" y="398"/>
                    </a:lnTo>
                    <a:lnTo>
                      <a:pt x="108" y="412"/>
                    </a:lnTo>
                    <a:lnTo>
                      <a:pt x="108" y="427"/>
                    </a:lnTo>
                    <a:lnTo>
                      <a:pt x="109" y="442"/>
                    </a:lnTo>
                    <a:lnTo>
                      <a:pt x="111" y="457"/>
                    </a:lnTo>
                    <a:lnTo>
                      <a:pt x="113" y="471"/>
                    </a:lnTo>
                    <a:lnTo>
                      <a:pt x="116" y="485"/>
                    </a:lnTo>
                    <a:lnTo>
                      <a:pt x="119" y="499"/>
                    </a:lnTo>
                    <a:lnTo>
                      <a:pt x="123" y="512"/>
                    </a:lnTo>
                    <a:lnTo>
                      <a:pt x="128" y="525"/>
                    </a:lnTo>
                    <a:lnTo>
                      <a:pt x="133" y="538"/>
                    </a:lnTo>
                    <a:lnTo>
                      <a:pt x="138" y="551"/>
                    </a:lnTo>
                    <a:lnTo>
                      <a:pt x="145" y="563"/>
                    </a:lnTo>
                    <a:lnTo>
                      <a:pt x="151" y="575"/>
                    </a:lnTo>
                    <a:lnTo>
                      <a:pt x="159" y="586"/>
                    </a:lnTo>
                    <a:lnTo>
                      <a:pt x="166" y="596"/>
                    </a:lnTo>
                    <a:lnTo>
                      <a:pt x="175" y="607"/>
                    </a:lnTo>
                    <a:lnTo>
                      <a:pt x="184" y="617"/>
                    </a:lnTo>
                    <a:lnTo>
                      <a:pt x="192" y="627"/>
                    </a:lnTo>
                    <a:lnTo>
                      <a:pt x="201" y="635"/>
                    </a:lnTo>
                    <a:lnTo>
                      <a:pt x="211" y="643"/>
                    </a:lnTo>
                    <a:lnTo>
                      <a:pt x="221" y="650"/>
                    </a:lnTo>
                    <a:lnTo>
                      <a:pt x="231" y="658"/>
                    </a:lnTo>
                    <a:lnTo>
                      <a:pt x="242" y="664"/>
                    </a:lnTo>
                    <a:lnTo>
                      <a:pt x="254" y="671"/>
                    </a:lnTo>
                    <a:lnTo>
                      <a:pt x="266" y="676"/>
                    </a:lnTo>
                    <a:lnTo>
                      <a:pt x="278" y="681"/>
                    </a:lnTo>
                    <a:lnTo>
                      <a:pt x="290" y="685"/>
                    </a:lnTo>
                    <a:lnTo>
                      <a:pt x="302" y="689"/>
                    </a:lnTo>
                    <a:lnTo>
                      <a:pt x="315" y="692"/>
                    </a:lnTo>
                    <a:lnTo>
                      <a:pt x="328" y="695"/>
                    </a:lnTo>
                    <a:lnTo>
                      <a:pt x="342" y="697"/>
                    </a:lnTo>
                    <a:lnTo>
                      <a:pt x="355" y="698"/>
                    </a:lnTo>
                    <a:lnTo>
                      <a:pt x="369" y="698"/>
                    </a:lnTo>
                    <a:lnTo>
                      <a:pt x="386" y="698"/>
                    </a:lnTo>
                    <a:lnTo>
                      <a:pt x="400" y="696"/>
                    </a:lnTo>
                    <a:lnTo>
                      <a:pt x="415" y="695"/>
                    </a:lnTo>
                    <a:lnTo>
                      <a:pt x="429" y="691"/>
                    </a:lnTo>
                    <a:lnTo>
                      <a:pt x="443" y="688"/>
                    </a:lnTo>
                    <a:lnTo>
                      <a:pt x="456" y="684"/>
                    </a:lnTo>
                    <a:lnTo>
                      <a:pt x="469" y="680"/>
                    </a:lnTo>
                    <a:lnTo>
                      <a:pt x="481" y="674"/>
                    </a:lnTo>
                    <a:lnTo>
                      <a:pt x="494" y="668"/>
                    </a:lnTo>
                    <a:lnTo>
                      <a:pt x="506" y="660"/>
                    </a:lnTo>
                    <a:lnTo>
                      <a:pt x="517" y="653"/>
                    </a:lnTo>
                    <a:lnTo>
                      <a:pt x="528" y="644"/>
                    </a:lnTo>
                    <a:lnTo>
                      <a:pt x="539" y="634"/>
                    </a:lnTo>
                    <a:lnTo>
                      <a:pt x="549" y="624"/>
                    </a:lnTo>
                    <a:lnTo>
                      <a:pt x="558" y="614"/>
                    </a:lnTo>
                    <a:lnTo>
                      <a:pt x="568" y="602"/>
                    </a:lnTo>
                    <a:lnTo>
                      <a:pt x="574" y="594"/>
                    </a:lnTo>
                    <a:lnTo>
                      <a:pt x="581" y="601"/>
                    </a:lnTo>
                    <a:lnTo>
                      <a:pt x="645" y="654"/>
                    </a:lnTo>
                    <a:lnTo>
                      <a:pt x="651" y="659"/>
                    </a:lnTo>
                    <a:lnTo>
                      <a:pt x="646" y="665"/>
                    </a:lnTo>
                    <a:lnTo>
                      <a:pt x="634" y="682"/>
                    </a:lnTo>
                    <a:lnTo>
                      <a:pt x="620" y="696"/>
                    </a:lnTo>
                    <a:lnTo>
                      <a:pt x="607" y="710"/>
                    </a:lnTo>
                    <a:lnTo>
                      <a:pt x="593" y="723"/>
                    </a:lnTo>
                    <a:lnTo>
                      <a:pt x="578" y="734"/>
                    </a:lnTo>
                    <a:lnTo>
                      <a:pt x="562" y="744"/>
                    </a:lnTo>
                    <a:lnTo>
                      <a:pt x="545" y="754"/>
                    </a:lnTo>
                    <a:lnTo>
                      <a:pt x="529" y="762"/>
                    </a:lnTo>
                    <a:lnTo>
                      <a:pt x="511" y="769"/>
                    </a:lnTo>
                    <a:lnTo>
                      <a:pt x="493" y="776"/>
                    </a:lnTo>
                    <a:lnTo>
                      <a:pt x="473" y="782"/>
                    </a:lnTo>
                    <a:lnTo>
                      <a:pt x="454" y="786"/>
                    </a:lnTo>
                    <a:lnTo>
                      <a:pt x="434" y="790"/>
                    </a:lnTo>
                    <a:lnTo>
                      <a:pt x="413" y="792"/>
                    </a:lnTo>
                    <a:lnTo>
                      <a:pt x="392" y="794"/>
                    </a:lnTo>
                    <a:lnTo>
                      <a:pt x="369" y="794"/>
                    </a:lnTo>
                    <a:lnTo>
                      <a:pt x="350" y="794"/>
                    </a:lnTo>
                    <a:lnTo>
                      <a:pt x="331" y="792"/>
                    </a:lnTo>
                    <a:lnTo>
                      <a:pt x="312" y="790"/>
                    </a:lnTo>
                    <a:lnTo>
                      <a:pt x="294" y="786"/>
                    </a:lnTo>
                    <a:lnTo>
                      <a:pt x="275" y="782"/>
                    </a:lnTo>
                    <a:lnTo>
                      <a:pt x="257" y="778"/>
                    </a:lnTo>
                    <a:lnTo>
                      <a:pt x="240" y="771"/>
                    </a:lnTo>
                    <a:lnTo>
                      <a:pt x="224" y="765"/>
                    </a:lnTo>
                    <a:lnTo>
                      <a:pt x="206" y="757"/>
                    </a:lnTo>
                    <a:lnTo>
                      <a:pt x="190" y="750"/>
                    </a:lnTo>
                    <a:lnTo>
                      <a:pt x="175" y="740"/>
                    </a:lnTo>
                    <a:lnTo>
                      <a:pt x="160" y="730"/>
                    </a:lnTo>
                    <a:lnTo>
                      <a:pt x="146" y="719"/>
                    </a:lnTo>
                    <a:lnTo>
                      <a:pt x="132" y="709"/>
                    </a:lnTo>
                    <a:lnTo>
                      <a:pt x="118" y="697"/>
                    </a:lnTo>
                    <a:lnTo>
                      <a:pt x="105" y="684"/>
                    </a:lnTo>
                    <a:lnTo>
                      <a:pt x="93" y="671"/>
                    </a:lnTo>
                    <a:lnTo>
                      <a:pt x="82" y="658"/>
                    </a:lnTo>
                    <a:lnTo>
                      <a:pt x="71" y="644"/>
                    </a:lnTo>
                    <a:lnTo>
                      <a:pt x="62" y="629"/>
                    </a:lnTo>
                    <a:lnTo>
                      <a:pt x="52" y="614"/>
                    </a:lnTo>
                    <a:lnTo>
                      <a:pt x="43" y="597"/>
                    </a:lnTo>
                    <a:lnTo>
                      <a:pt x="35" y="581"/>
                    </a:lnTo>
                    <a:lnTo>
                      <a:pt x="28" y="564"/>
                    </a:lnTo>
                    <a:lnTo>
                      <a:pt x="22" y="547"/>
                    </a:lnTo>
                    <a:lnTo>
                      <a:pt x="16" y="528"/>
                    </a:lnTo>
                    <a:lnTo>
                      <a:pt x="11" y="510"/>
                    </a:lnTo>
                    <a:lnTo>
                      <a:pt x="7" y="492"/>
                    </a:lnTo>
                    <a:lnTo>
                      <a:pt x="4" y="472"/>
                    </a:lnTo>
                    <a:lnTo>
                      <a:pt x="1" y="453"/>
                    </a:lnTo>
                    <a:lnTo>
                      <a:pt x="0" y="432"/>
                    </a:lnTo>
                    <a:lnTo>
                      <a:pt x="0" y="412"/>
                    </a:lnTo>
                    <a:lnTo>
                      <a:pt x="0" y="392"/>
                    </a:lnTo>
                    <a:lnTo>
                      <a:pt x="1" y="372"/>
                    </a:lnTo>
                    <a:lnTo>
                      <a:pt x="4" y="352"/>
                    </a:lnTo>
                    <a:lnTo>
                      <a:pt x="7" y="334"/>
                    </a:lnTo>
                    <a:lnTo>
                      <a:pt x="11" y="314"/>
                    </a:lnTo>
                    <a:lnTo>
                      <a:pt x="16" y="296"/>
                    </a:lnTo>
                    <a:lnTo>
                      <a:pt x="22" y="279"/>
                    </a:lnTo>
                    <a:lnTo>
                      <a:pt x="28" y="260"/>
                    </a:lnTo>
                    <a:lnTo>
                      <a:pt x="35" y="243"/>
                    </a:lnTo>
                    <a:lnTo>
                      <a:pt x="43" y="227"/>
                    </a:lnTo>
                    <a:lnTo>
                      <a:pt x="52" y="211"/>
                    </a:lnTo>
                    <a:lnTo>
                      <a:pt x="62" y="196"/>
                    </a:lnTo>
                    <a:lnTo>
                      <a:pt x="71" y="181"/>
                    </a:lnTo>
                    <a:lnTo>
                      <a:pt x="82" y="165"/>
                    </a:lnTo>
                    <a:lnTo>
                      <a:pt x="94" y="152"/>
                    </a:lnTo>
                    <a:lnTo>
                      <a:pt x="106" y="138"/>
                    </a:lnTo>
                    <a:lnTo>
                      <a:pt x="119" y="127"/>
                    </a:lnTo>
                    <a:lnTo>
                      <a:pt x="132" y="115"/>
                    </a:lnTo>
                    <a:lnTo>
                      <a:pt x="146" y="104"/>
                    </a:lnTo>
                    <a:lnTo>
                      <a:pt x="160" y="93"/>
                    </a:lnTo>
                    <a:lnTo>
                      <a:pt x="175" y="83"/>
                    </a:lnTo>
                    <a:lnTo>
                      <a:pt x="190" y="75"/>
                    </a:lnTo>
                    <a:lnTo>
                      <a:pt x="206" y="66"/>
                    </a:lnTo>
                    <a:lnTo>
                      <a:pt x="223" y="59"/>
                    </a:lnTo>
                    <a:lnTo>
                      <a:pt x="240" y="52"/>
                    </a:lnTo>
                    <a:lnTo>
                      <a:pt x="257" y="47"/>
                    </a:lnTo>
                    <a:lnTo>
                      <a:pt x="274" y="41"/>
                    </a:lnTo>
                    <a:lnTo>
                      <a:pt x="293" y="37"/>
                    </a:lnTo>
                    <a:lnTo>
                      <a:pt x="311" y="34"/>
                    </a:lnTo>
                    <a:lnTo>
                      <a:pt x="331" y="32"/>
                    </a:lnTo>
                    <a:lnTo>
                      <a:pt x="350" y="30"/>
                    </a:lnTo>
                    <a:lnTo>
                      <a:pt x="369" y="29"/>
                    </a:lnTo>
                    <a:lnTo>
                      <a:pt x="389" y="30"/>
                    </a:lnTo>
                    <a:lnTo>
                      <a:pt x="408" y="32"/>
                    </a:lnTo>
                    <a:lnTo>
                      <a:pt x="428" y="34"/>
                    </a:lnTo>
                    <a:lnTo>
                      <a:pt x="446" y="37"/>
                    </a:lnTo>
                    <a:lnTo>
                      <a:pt x="464" y="41"/>
                    </a:lnTo>
                    <a:lnTo>
                      <a:pt x="483" y="47"/>
                    </a:lnTo>
                    <a:lnTo>
                      <a:pt x="501" y="52"/>
                    </a:lnTo>
                    <a:lnTo>
                      <a:pt x="518" y="60"/>
                    </a:lnTo>
                    <a:close/>
                    <a:moveTo>
                      <a:pt x="779" y="716"/>
                    </a:moveTo>
                    <a:lnTo>
                      <a:pt x="770" y="708"/>
                    </a:lnTo>
                    <a:lnTo>
                      <a:pt x="763" y="698"/>
                    </a:lnTo>
                    <a:lnTo>
                      <a:pt x="755" y="689"/>
                    </a:lnTo>
                    <a:lnTo>
                      <a:pt x="749" y="678"/>
                    </a:lnTo>
                    <a:lnTo>
                      <a:pt x="742" y="669"/>
                    </a:lnTo>
                    <a:lnTo>
                      <a:pt x="736" y="658"/>
                    </a:lnTo>
                    <a:lnTo>
                      <a:pt x="730" y="647"/>
                    </a:lnTo>
                    <a:lnTo>
                      <a:pt x="725" y="635"/>
                    </a:lnTo>
                    <a:lnTo>
                      <a:pt x="720" y="623"/>
                    </a:lnTo>
                    <a:lnTo>
                      <a:pt x="717" y="611"/>
                    </a:lnTo>
                    <a:lnTo>
                      <a:pt x="714" y="600"/>
                    </a:lnTo>
                    <a:lnTo>
                      <a:pt x="711" y="587"/>
                    </a:lnTo>
                    <a:lnTo>
                      <a:pt x="709" y="574"/>
                    </a:lnTo>
                    <a:lnTo>
                      <a:pt x="707" y="560"/>
                    </a:lnTo>
                    <a:lnTo>
                      <a:pt x="706" y="547"/>
                    </a:lnTo>
                    <a:lnTo>
                      <a:pt x="705" y="533"/>
                    </a:lnTo>
                    <a:lnTo>
                      <a:pt x="706" y="519"/>
                    </a:lnTo>
                    <a:lnTo>
                      <a:pt x="707" y="505"/>
                    </a:lnTo>
                    <a:lnTo>
                      <a:pt x="709" y="492"/>
                    </a:lnTo>
                    <a:lnTo>
                      <a:pt x="711" y="479"/>
                    </a:lnTo>
                    <a:lnTo>
                      <a:pt x="714" y="466"/>
                    </a:lnTo>
                    <a:lnTo>
                      <a:pt x="717" y="453"/>
                    </a:lnTo>
                    <a:lnTo>
                      <a:pt x="720" y="441"/>
                    </a:lnTo>
                    <a:lnTo>
                      <a:pt x="725" y="429"/>
                    </a:lnTo>
                    <a:lnTo>
                      <a:pt x="730" y="418"/>
                    </a:lnTo>
                    <a:lnTo>
                      <a:pt x="736" y="406"/>
                    </a:lnTo>
                    <a:lnTo>
                      <a:pt x="742" y="395"/>
                    </a:lnTo>
                    <a:lnTo>
                      <a:pt x="749" y="386"/>
                    </a:lnTo>
                    <a:lnTo>
                      <a:pt x="755" y="376"/>
                    </a:lnTo>
                    <a:lnTo>
                      <a:pt x="763" y="366"/>
                    </a:lnTo>
                    <a:lnTo>
                      <a:pt x="770" y="358"/>
                    </a:lnTo>
                    <a:lnTo>
                      <a:pt x="779" y="349"/>
                    </a:lnTo>
                    <a:lnTo>
                      <a:pt x="787" y="340"/>
                    </a:lnTo>
                    <a:lnTo>
                      <a:pt x="797" y="333"/>
                    </a:lnTo>
                    <a:lnTo>
                      <a:pt x="807" y="325"/>
                    </a:lnTo>
                    <a:lnTo>
                      <a:pt x="817" y="318"/>
                    </a:lnTo>
                    <a:lnTo>
                      <a:pt x="827" y="311"/>
                    </a:lnTo>
                    <a:lnTo>
                      <a:pt x="838" y="306"/>
                    </a:lnTo>
                    <a:lnTo>
                      <a:pt x="850" y="300"/>
                    </a:lnTo>
                    <a:lnTo>
                      <a:pt x="861" y="295"/>
                    </a:lnTo>
                    <a:lnTo>
                      <a:pt x="874" y="291"/>
                    </a:lnTo>
                    <a:lnTo>
                      <a:pt x="886" y="287"/>
                    </a:lnTo>
                    <a:lnTo>
                      <a:pt x="899" y="284"/>
                    </a:lnTo>
                    <a:lnTo>
                      <a:pt x="912" y="281"/>
                    </a:lnTo>
                    <a:lnTo>
                      <a:pt x="925" y="279"/>
                    </a:lnTo>
                    <a:lnTo>
                      <a:pt x="938" y="278"/>
                    </a:lnTo>
                    <a:lnTo>
                      <a:pt x="952" y="277"/>
                    </a:lnTo>
                    <a:lnTo>
                      <a:pt x="966" y="277"/>
                    </a:lnTo>
                    <a:lnTo>
                      <a:pt x="980" y="277"/>
                    </a:lnTo>
                    <a:lnTo>
                      <a:pt x="994" y="278"/>
                    </a:lnTo>
                    <a:lnTo>
                      <a:pt x="1007" y="279"/>
                    </a:lnTo>
                    <a:lnTo>
                      <a:pt x="1020" y="281"/>
                    </a:lnTo>
                    <a:lnTo>
                      <a:pt x="1033" y="284"/>
                    </a:lnTo>
                    <a:lnTo>
                      <a:pt x="1046" y="287"/>
                    </a:lnTo>
                    <a:lnTo>
                      <a:pt x="1057" y="291"/>
                    </a:lnTo>
                    <a:lnTo>
                      <a:pt x="1069" y="295"/>
                    </a:lnTo>
                    <a:lnTo>
                      <a:pt x="1081" y="300"/>
                    </a:lnTo>
                    <a:lnTo>
                      <a:pt x="1093" y="306"/>
                    </a:lnTo>
                    <a:lnTo>
                      <a:pt x="1104" y="311"/>
                    </a:lnTo>
                    <a:lnTo>
                      <a:pt x="1115" y="318"/>
                    </a:lnTo>
                    <a:lnTo>
                      <a:pt x="1124" y="325"/>
                    </a:lnTo>
                    <a:lnTo>
                      <a:pt x="1134" y="333"/>
                    </a:lnTo>
                    <a:lnTo>
                      <a:pt x="1144" y="340"/>
                    </a:lnTo>
                    <a:lnTo>
                      <a:pt x="1152" y="349"/>
                    </a:lnTo>
                    <a:lnTo>
                      <a:pt x="1161" y="358"/>
                    </a:lnTo>
                    <a:lnTo>
                      <a:pt x="1169" y="366"/>
                    </a:lnTo>
                    <a:lnTo>
                      <a:pt x="1176" y="376"/>
                    </a:lnTo>
                    <a:lnTo>
                      <a:pt x="1183" y="386"/>
                    </a:lnTo>
                    <a:lnTo>
                      <a:pt x="1189" y="395"/>
                    </a:lnTo>
                    <a:lnTo>
                      <a:pt x="1196" y="406"/>
                    </a:lnTo>
                    <a:lnTo>
                      <a:pt x="1201" y="418"/>
                    </a:lnTo>
                    <a:lnTo>
                      <a:pt x="1206" y="429"/>
                    </a:lnTo>
                    <a:lnTo>
                      <a:pt x="1211" y="441"/>
                    </a:lnTo>
                    <a:lnTo>
                      <a:pt x="1214" y="453"/>
                    </a:lnTo>
                    <a:lnTo>
                      <a:pt x="1217" y="466"/>
                    </a:lnTo>
                    <a:lnTo>
                      <a:pt x="1221" y="479"/>
                    </a:lnTo>
                    <a:lnTo>
                      <a:pt x="1223" y="492"/>
                    </a:lnTo>
                    <a:lnTo>
                      <a:pt x="1224" y="505"/>
                    </a:lnTo>
                    <a:lnTo>
                      <a:pt x="1225" y="519"/>
                    </a:lnTo>
                    <a:lnTo>
                      <a:pt x="1225" y="533"/>
                    </a:lnTo>
                    <a:lnTo>
                      <a:pt x="1225" y="547"/>
                    </a:lnTo>
                    <a:lnTo>
                      <a:pt x="1224" y="560"/>
                    </a:lnTo>
                    <a:lnTo>
                      <a:pt x="1223" y="574"/>
                    </a:lnTo>
                    <a:lnTo>
                      <a:pt x="1221" y="587"/>
                    </a:lnTo>
                    <a:lnTo>
                      <a:pt x="1217" y="600"/>
                    </a:lnTo>
                    <a:lnTo>
                      <a:pt x="1214" y="611"/>
                    </a:lnTo>
                    <a:lnTo>
                      <a:pt x="1211" y="623"/>
                    </a:lnTo>
                    <a:lnTo>
                      <a:pt x="1206" y="635"/>
                    </a:lnTo>
                    <a:lnTo>
                      <a:pt x="1201" y="647"/>
                    </a:lnTo>
                    <a:lnTo>
                      <a:pt x="1196" y="658"/>
                    </a:lnTo>
                    <a:lnTo>
                      <a:pt x="1189" y="669"/>
                    </a:lnTo>
                    <a:lnTo>
                      <a:pt x="1183" y="678"/>
                    </a:lnTo>
                    <a:lnTo>
                      <a:pt x="1176" y="689"/>
                    </a:lnTo>
                    <a:lnTo>
                      <a:pt x="1169" y="698"/>
                    </a:lnTo>
                    <a:lnTo>
                      <a:pt x="1161" y="708"/>
                    </a:lnTo>
                    <a:lnTo>
                      <a:pt x="1152" y="716"/>
                    </a:lnTo>
                    <a:lnTo>
                      <a:pt x="1144" y="724"/>
                    </a:lnTo>
                    <a:lnTo>
                      <a:pt x="1134" y="732"/>
                    </a:lnTo>
                    <a:lnTo>
                      <a:pt x="1124" y="740"/>
                    </a:lnTo>
                    <a:lnTo>
                      <a:pt x="1115" y="746"/>
                    </a:lnTo>
                    <a:lnTo>
                      <a:pt x="1104" y="753"/>
                    </a:lnTo>
                    <a:lnTo>
                      <a:pt x="1093" y="758"/>
                    </a:lnTo>
                    <a:lnTo>
                      <a:pt x="1081" y="764"/>
                    </a:lnTo>
                    <a:lnTo>
                      <a:pt x="1069" y="769"/>
                    </a:lnTo>
                    <a:lnTo>
                      <a:pt x="1057" y="773"/>
                    </a:lnTo>
                    <a:lnTo>
                      <a:pt x="1046" y="777"/>
                    </a:lnTo>
                    <a:lnTo>
                      <a:pt x="1033" y="780"/>
                    </a:lnTo>
                    <a:lnTo>
                      <a:pt x="1020" y="783"/>
                    </a:lnTo>
                    <a:lnTo>
                      <a:pt x="1007" y="785"/>
                    </a:lnTo>
                    <a:lnTo>
                      <a:pt x="994" y="786"/>
                    </a:lnTo>
                    <a:lnTo>
                      <a:pt x="980" y="788"/>
                    </a:lnTo>
                    <a:lnTo>
                      <a:pt x="966" y="788"/>
                    </a:lnTo>
                    <a:lnTo>
                      <a:pt x="952" y="788"/>
                    </a:lnTo>
                    <a:lnTo>
                      <a:pt x="938" y="786"/>
                    </a:lnTo>
                    <a:lnTo>
                      <a:pt x="925" y="785"/>
                    </a:lnTo>
                    <a:lnTo>
                      <a:pt x="912" y="783"/>
                    </a:lnTo>
                    <a:lnTo>
                      <a:pt x="899" y="780"/>
                    </a:lnTo>
                    <a:lnTo>
                      <a:pt x="886" y="777"/>
                    </a:lnTo>
                    <a:lnTo>
                      <a:pt x="874" y="773"/>
                    </a:lnTo>
                    <a:lnTo>
                      <a:pt x="861" y="769"/>
                    </a:lnTo>
                    <a:lnTo>
                      <a:pt x="850" y="764"/>
                    </a:lnTo>
                    <a:lnTo>
                      <a:pt x="838" y="758"/>
                    </a:lnTo>
                    <a:lnTo>
                      <a:pt x="827" y="753"/>
                    </a:lnTo>
                    <a:lnTo>
                      <a:pt x="817" y="746"/>
                    </a:lnTo>
                    <a:lnTo>
                      <a:pt x="807" y="740"/>
                    </a:lnTo>
                    <a:lnTo>
                      <a:pt x="797" y="732"/>
                    </a:lnTo>
                    <a:lnTo>
                      <a:pt x="787" y="724"/>
                    </a:lnTo>
                    <a:lnTo>
                      <a:pt x="779" y="716"/>
                    </a:lnTo>
                    <a:close/>
                    <a:moveTo>
                      <a:pt x="852" y="413"/>
                    </a:moveTo>
                    <a:lnTo>
                      <a:pt x="842" y="425"/>
                    </a:lnTo>
                    <a:lnTo>
                      <a:pt x="834" y="438"/>
                    </a:lnTo>
                    <a:lnTo>
                      <a:pt x="826" y="451"/>
                    </a:lnTo>
                    <a:lnTo>
                      <a:pt x="820" y="466"/>
                    </a:lnTo>
                    <a:lnTo>
                      <a:pt x="814" y="481"/>
                    </a:lnTo>
                    <a:lnTo>
                      <a:pt x="811" y="498"/>
                    </a:lnTo>
                    <a:lnTo>
                      <a:pt x="809" y="514"/>
                    </a:lnTo>
                    <a:lnTo>
                      <a:pt x="808" y="533"/>
                    </a:lnTo>
                    <a:lnTo>
                      <a:pt x="809" y="550"/>
                    </a:lnTo>
                    <a:lnTo>
                      <a:pt x="811" y="567"/>
                    </a:lnTo>
                    <a:lnTo>
                      <a:pt x="814" y="583"/>
                    </a:lnTo>
                    <a:lnTo>
                      <a:pt x="820" y="599"/>
                    </a:lnTo>
                    <a:lnTo>
                      <a:pt x="826" y="614"/>
                    </a:lnTo>
                    <a:lnTo>
                      <a:pt x="834" y="628"/>
                    </a:lnTo>
                    <a:lnTo>
                      <a:pt x="842" y="641"/>
                    </a:lnTo>
                    <a:lnTo>
                      <a:pt x="852" y="651"/>
                    </a:lnTo>
                    <a:lnTo>
                      <a:pt x="863" y="662"/>
                    </a:lnTo>
                    <a:lnTo>
                      <a:pt x="875" y="671"/>
                    </a:lnTo>
                    <a:lnTo>
                      <a:pt x="888" y="680"/>
                    </a:lnTo>
                    <a:lnTo>
                      <a:pt x="902" y="686"/>
                    </a:lnTo>
                    <a:lnTo>
                      <a:pt x="916" y="690"/>
                    </a:lnTo>
                    <a:lnTo>
                      <a:pt x="932" y="695"/>
                    </a:lnTo>
                    <a:lnTo>
                      <a:pt x="948" y="697"/>
                    </a:lnTo>
                    <a:lnTo>
                      <a:pt x="966" y="698"/>
                    </a:lnTo>
                    <a:lnTo>
                      <a:pt x="983" y="697"/>
                    </a:lnTo>
                    <a:lnTo>
                      <a:pt x="999" y="695"/>
                    </a:lnTo>
                    <a:lnTo>
                      <a:pt x="1015" y="690"/>
                    </a:lnTo>
                    <a:lnTo>
                      <a:pt x="1029" y="686"/>
                    </a:lnTo>
                    <a:lnTo>
                      <a:pt x="1043" y="680"/>
                    </a:lnTo>
                    <a:lnTo>
                      <a:pt x="1056" y="671"/>
                    </a:lnTo>
                    <a:lnTo>
                      <a:pt x="1068" y="662"/>
                    </a:lnTo>
                    <a:lnTo>
                      <a:pt x="1079" y="651"/>
                    </a:lnTo>
                    <a:lnTo>
                      <a:pt x="1089" y="641"/>
                    </a:lnTo>
                    <a:lnTo>
                      <a:pt x="1097" y="628"/>
                    </a:lnTo>
                    <a:lnTo>
                      <a:pt x="1105" y="614"/>
                    </a:lnTo>
                    <a:lnTo>
                      <a:pt x="1111" y="599"/>
                    </a:lnTo>
                    <a:lnTo>
                      <a:pt x="1117" y="583"/>
                    </a:lnTo>
                    <a:lnTo>
                      <a:pt x="1120" y="567"/>
                    </a:lnTo>
                    <a:lnTo>
                      <a:pt x="1122" y="550"/>
                    </a:lnTo>
                    <a:lnTo>
                      <a:pt x="1123" y="533"/>
                    </a:lnTo>
                    <a:lnTo>
                      <a:pt x="1122" y="514"/>
                    </a:lnTo>
                    <a:lnTo>
                      <a:pt x="1120" y="498"/>
                    </a:lnTo>
                    <a:lnTo>
                      <a:pt x="1117" y="481"/>
                    </a:lnTo>
                    <a:lnTo>
                      <a:pt x="1111" y="466"/>
                    </a:lnTo>
                    <a:lnTo>
                      <a:pt x="1105" y="451"/>
                    </a:lnTo>
                    <a:lnTo>
                      <a:pt x="1097" y="438"/>
                    </a:lnTo>
                    <a:lnTo>
                      <a:pt x="1089" y="425"/>
                    </a:lnTo>
                    <a:lnTo>
                      <a:pt x="1079" y="413"/>
                    </a:lnTo>
                    <a:lnTo>
                      <a:pt x="1068" y="402"/>
                    </a:lnTo>
                    <a:lnTo>
                      <a:pt x="1056" y="393"/>
                    </a:lnTo>
                    <a:lnTo>
                      <a:pt x="1043" y="386"/>
                    </a:lnTo>
                    <a:lnTo>
                      <a:pt x="1029" y="379"/>
                    </a:lnTo>
                    <a:lnTo>
                      <a:pt x="1015" y="374"/>
                    </a:lnTo>
                    <a:lnTo>
                      <a:pt x="999" y="370"/>
                    </a:lnTo>
                    <a:lnTo>
                      <a:pt x="983" y="367"/>
                    </a:lnTo>
                    <a:lnTo>
                      <a:pt x="966" y="366"/>
                    </a:lnTo>
                    <a:lnTo>
                      <a:pt x="948" y="367"/>
                    </a:lnTo>
                    <a:lnTo>
                      <a:pt x="932" y="370"/>
                    </a:lnTo>
                    <a:lnTo>
                      <a:pt x="916" y="374"/>
                    </a:lnTo>
                    <a:lnTo>
                      <a:pt x="902" y="379"/>
                    </a:lnTo>
                    <a:lnTo>
                      <a:pt x="888" y="386"/>
                    </a:lnTo>
                    <a:lnTo>
                      <a:pt x="875" y="393"/>
                    </a:lnTo>
                    <a:lnTo>
                      <a:pt x="863" y="402"/>
                    </a:lnTo>
                    <a:lnTo>
                      <a:pt x="852" y="413"/>
                    </a:lnTo>
                    <a:close/>
                    <a:moveTo>
                      <a:pt x="1422" y="776"/>
                    </a:moveTo>
                    <a:lnTo>
                      <a:pt x="1345" y="776"/>
                    </a:lnTo>
                    <a:lnTo>
                      <a:pt x="1336" y="776"/>
                    </a:lnTo>
                    <a:lnTo>
                      <a:pt x="1336" y="767"/>
                    </a:lnTo>
                    <a:lnTo>
                      <a:pt x="1336" y="9"/>
                    </a:lnTo>
                    <a:lnTo>
                      <a:pt x="1336" y="0"/>
                    </a:lnTo>
                    <a:lnTo>
                      <a:pt x="1345" y="0"/>
                    </a:lnTo>
                    <a:lnTo>
                      <a:pt x="1422" y="0"/>
                    </a:lnTo>
                    <a:lnTo>
                      <a:pt x="1432" y="0"/>
                    </a:lnTo>
                    <a:lnTo>
                      <a:pt x="1432" y="9"/>
                    </a:lnTo>
                    <a:lnTo>
                      <a:pt x="1432" y="767"/>
                    </a:lnTo>
                    <a:lnTo>
                      <a:pt x="1432" y="776"/>
                    </a:lnTo>
                    <a:lnTo>
                      <a:pt x="1422" y="776"/>
                    </a:lnTo>
                    <a:close/>
                    <a:moveTo>
                      <a:pt x="1615" y="716"/>
                    </a:moveTo>
                    <a:lnTo>
                      <a:pt x="1607" y="708"/>
                    </a:lnTo>
                    <a:lnTo>
                      <a:pt x="1599" y="698"/>
                    </a:lnTo>
                    <a:lnTo>
                      <a:pt x="1591" y="689"/>
                    </a:lnTo>
                    <a:lnTo>
                      <a:pt x="1584" y="678"/>
                    </a:lnTo>
                    <a:lnTo>
                      <a:pt x="1578" y="669"/>
                    </a:lnTo>
                    <a:lnTo>
                      <a:pt x="1572" y="658"/>
                    </a:lnTo>
                    <a:lnTo>
                      <a:pt x="1566" y="647"/>
                    </a:lnTo>
                    <a:lnTo>
                      <a:pt x="1562" y="635"/>
                    </a:lnTo>
                    <a:lnTo>
                      <a:pt x="1557" y="623"/>
                    </a:lnTo>
                    <a:lnTo>
                      <a:pt x="1553" y="611"/>
                    </a:lnTo>
                    <a:lnTo>
                      <a:pt x="1550" y="600"/>
                    </a:lnTo>
                    <a:lnTo>
                      <a:pt x="1548" y="587"/>
                    </a:lnTo>
                    <a:lnTo>
                      <a:pt x="1546" y="574"/>
                    </a:lnTo>
                    <a:lnTo>
                      <a:pt x="1543" y="560"/>
                    </a:lnTo>
                    <a:lnTo>
                      <a:pt x="1542" y="547"/>
                    </a:lnTo>
                    <a:lnTo>
                      <a:pt x="1542" y="533"/>
                    </a:lnTo>
                    <a:lnTo>
                      <a:pt x="1542" y="519"/>
                    </a:lnTo>
                    <a:lnTo>
                      <a:pt x="1543" y="505"/>
                    </a:lnTo>
                    <a:lnTo>
                      <a:pt x="1546" y="492"/>
                    </a:lnTo>
                    <a:lnTo>
                      <a:pt x="1548" y="479"/>
                    </a:lnTo>
                    <a:lnTo>
                      <a:pt x="1550" y="466"/>
                    </a:lnTo>
                    <a:lnTo>
                      <a:pt x="1553" y="453"/>
                    </a:lnTo>
                    <a:lnTo>
                      <a:pt x="1557" y="441"/>
                    </a:lnTo>
                    <a:lnTo>
                      <a:pt x="1562" y="429"/>
                    </a:lnTo>
                    <a:lnTo>
                      <a:pt x="1566" y="418"/>
                    </a:lnTo>
                    <a:lnTo>
                      <a:pt x="1572" y="406"/>
                    </a:lnTo>
                    <a:lnTo>
                      <a:pt x="1578" y="395"/>
                    </a:lnTo>
                    <a:lnTo>
                      <a:pt x="1584" y="386"/>
                    </a:lnTo>
                    <a:lnTo>
                      <a:pt x="1591" y="376"/>
                    </a:lnTo>
                    <a:lnTo>
                      <a:pt x="1599" y="366"/>
                    </a:lnTo>
                    <a:lnTo>
                      <a:pt x="1607" y="358"/>
                    </a:lnTo>
                    <a:lnTo>
                      <a:pt x="1615" y="349"/>
                    </a:lnTo>
                    <a:lnTo>
                      <a:pt x="1624" y="340"/>
                    </a:lnTo>
                    <a:lnTo>
                      <a:pt x="1633" y="333"/>
                    </a:lnTo>
                    <a:lnTo>
                      <a:pt x="1643" y="325"/>
                    </a:lnTo>
                    <a:lnTo>
                      <a:pt x="1654" y="318"/>
                    </a:lnTo>
                    <a:lnTo>
                      <a:pt x="1664" y="311"/>
                    </a:lnTo>
                    <a:lnTo>
                      <a:pt x="1675" y="306"/>
                    </a:lnTo>
                    <a:lnTo>
                      <a:pt x="1686" y="300"/>
                    </a:lnTo>
                    <a:lnTo>
                      <a:pt x="1698" y="295"/>
                    </a:lnTo>
                    <a:lnTo>
                      <a:pt x="1710" y="291"/>
                    </a:lnTo>
                    <a:lnTo>
                      <a:pt x="1722" y="287"/>
                    </a:lnTo>
                    <a:lnTo>
                      <a:pt x="1735" y="284"/>
                    </a:lnTo>
                    <a:lnTo>
                      <a:pt x="1748" y="281"/>
                    </a:lnTo>
                    <a:lnTo>
                      <a:pt x="1761" y="279"/>
                    </a:lnTo>
                    <a:lnTo>
                      <a:pt x="1775" y="278"/>
                    </a:lnTo>
                    <a:lnTo>
                      <a:pt x="1788" y="277"/>
                    </a:lnTo>
                    <a:lnTo>
                      <a:pt x="1802" y="277"/>
                    </a:lnTo>
                    <a:lnTo>
                      <a:pt x="1816" y="277"/>
                    </a:lnTo>
                    <a:lnTo>
                      <a:pt x="1830" y="278"/>
                    </a:lnTo>
                    <a:lnTo>
                      <a:pt x="1844" y="279"/>
                    </a:lnTo>
                    <a:lnTo>
                      <a:pt x="1857" y="281"/>
                    </a:lnTo>
                    <a:lnTo>
                      <a:pt x="1870" y="284"/>
                    </a:lnTo>
                    <a:lnTo>
                      <a:pt x="1881" y="287"/>
                    </a:lnTo>
                    <a:lnTo>
                      <a:pt x="1894" y="291"/>
                    </a:lnTo>
                    <a:lnTo>
                      <a:pt x="1906" y="295"/>
                    </a:lnTo>
                    <a:lnTo>
                      <a:pt x="1918" y="300"/>
                    </a:lnTo>
                    <a:lnTo>
                      <a:pt x="1929" y="306"/>
                    </a:lnTo>
                    <a:lnTo>
                      <a:pt x="1940" y="311"/>
                    </a:lnTo>
                    <a:lnTo>
                      <a:pt x="1951" y="318"/>
                    </a:lnTo>
                    <a:lnTo>
                      <a:pt x="1960" y="325"/>
                    </a:lnTo>
                    <a:lnTo>
                      <a:pt x="1970" y="333"/>
                    </a:lnTo>
                    <a:lnTo>
                      <a:pt x="1980" y="340"/>
                    </a:lnTo>
                    <a:lnTo>
                      <a:pt x="1988" y="349"/>
                    </a:lnTo>
                    <a:lnTo>
                      <a:pt x="1997" y="358"/>
                    </a:lnTo>
                    <a:lnTo>
                      <a:pt x="2005" y="366"/>
                    </a:lnTo>
                    <a:lnTo>
                      <a:pt x="2012" y="376"/>
                    </a:lnTo>
                    <a:lnTo>
                      <a:pt x="2020" y="386"/>
                    </a:lnTo>
                    <a:lnTo>
                      <a:pt x="2026" y="395"/>
                    </a:lnTo>
                    <a:lnTo>
                      <a:pt x="2032" y="406"/>
                    </a:lnTo>
                    <a:lnTo>
                      <a:pt x="2037" y="418"/>
                    </a:lnTo>
                    <a:lnTo>
                      <a:pt x="2042" y="429"/>
                    </a:lnTo>
                    <a:lnTo>
                      <a:pt x="2047" y="441"/>
                    </a:lnTo>
                    <a:lnTo>
                      <a:pt x="2051" y="453"/>
                    </a:lnTo>
                    <a:lnTo>
                      <a:pt x="2054" y="466"/>
                    </a:lnTo>
                    <a:lnTo>
                      <a:pt x="2056" y="479"/>
                    </a:lnTo>
                    <a:lnTo>
                      <a:pt x="2059" y="492"/>
                    </a:lnTo>
                    <a:lnTo>
                      <a:pt x="2061" y="505"/>
                    </a:lnTo>
                    <a:lnTo>
                      <a:pt x="2062" y="519"/>
                    </a:lnTo>
                    <a:lnTo>
                      <a:pt x="2062" y="533"/>
                    </a:lnTo>
                    <a:lnTo>
                      <a:pt x="2062" y="547"/>
                    </a:lnTo>
                    <a:lnTo>
                      <a:pt x="2061" y="560"/>
                    </a:lnTo>
                    <a:lnTo>
                      <a:pt x="2059" y="574"/>
                    </a:lnTo>
                    <a:lnTo>
                      <a:pt x="2056" y="587"/>
                    </a:lnTo>
                    <a:lnTo>
                      <a:pt x="2054" y="600"/>
                    </a:lnTo>
                    <a:lnTo>
                      <a:pt x="2051" y="611"/>
                    </a:lnTo>
                    <a:lnTo>
                      <a:pt x="2047" y="623"/>
                    </a:lnTo>
                    <a:lnTo>
                      <a:pt x="2042" y="635"/>
                    </a:lnTo>
                    <a:lnTo>
                      <a:pt x="2037" y="647"/>
                    </a:lnTo>
                    <a:lnTo>
                      <a:pt x="2032" y="658"/>
                    </a:lnTo>
                    <a:lnTo>
                      <a:pt x="2026" y="669"/>
                    </a:lnTo>
                    <a:lnTo>
                      <a:pt x="2020" y="678"/>
                    </a:lnTo>
                    <a:lnTo>
                      <a:pt x="2012" y="689"/>
                    </a:lnTo>
                    <a:lnTo>
                      <a:pt x="2005" y="698"/>
                    </a:lnTo>
                    <a:lnTo>
                      <a:pt x="1997" y="708"/>
                    </a:lnTo>
                    <a:lnTo>
                      <a:pt x="1988" y="716"/>
                    </a:lnTo>
                    <a:lnTo>
                      <a:pt x="1980" y="724"/>
                    </a:lnTo>
                    <a:lnTo>
                      <a:pt x="1970" y="732"/>
                    </a:lnTo>
                    <a:lnTo>
                      <a:pt x="1960" y="740"/>
                    </a:lnTo>
                    <a:lnTo>
                      <a:pt x="1951" y="746"/>
                    </a:lnTo>
                    <a:lnTo>
                      <a:pt x="1940" y="753"/>
                    </a:lnTo>
                    <a:lnTo>
                      <a:pt x="1929" y="758"/>
                    </a:lnTo>
                    <a:lnTo>
                      <a:pt x="1918" y="764"/>
                    </a:lnTo>
                    <a:lnTo>
                      <a:pt x="1906" y="769"/>
                    </a:lnTo>
                    <a:lnTo>
                      <a:pt x="1894" y="773"/>
                    </a:lnTo>
                    <a:lnTo>
                      <a:pt x="1881" y="777"/>
                    </a:lnTo>
                    <a:lnTo>
                      <a:pt x="1870" y="780"/>
                    </a:lnTo>
                    <a:lnTo>
                      <a:pt x="1857" y="783"/>
                    </a:lnTo>
                    <a:lnTo>
                      <a:pt x="1844" y="785"/>
                    </a:lnTo>
                    <a:lnTo>
                      <a:pt x="1830" y="786"/>
                    </a:lnTo>
                    <a:lnTo>
                      <a:pt x="1816" y="788"/>
                    </a:lnTo>
                    <a:lnTo>
                      <a:pt x="1802" y="788"/>
                    </a:lnTo>
                    <a:lnTo>
                      <a:pt x="1788" y="788"/>
                    </a:lnTo>
                    <a:lnTo>
                      <a:pt x="1775" y="786"/>
                    </a:lnTo>
                    <a:lnTo>
                      <a:pt x="1761" y="785"/>
                    </a:lnTo>
                    <a:lnTo>
                      <a:pt x="1748" y="783"/>
                    </a:lnTo>
                    <a:lnTo>
                      <a:pt x="1735" y="780"/>
                    </a:lnTo>
                    <a:lnTo>
                      <a:pt x="1722" y="777"/>
                    </a:lnTo>
                    <a:lnTo>
                      <a:pt x="1710" y="773"/>
                    </a:lnTo>
                    <a:lnTo>
                      <a:pt x="1698" y="769"/>
                    </a:lnTo>
                    <a:lnTo>
                      <a:pt x="1686" y="764"/>
                    </a:lnTo>
                    <a:lnTo>
                      <a:pt x="1675" y="758"/>
                    </a:lnTo>
                    <a:lnTo>
                      <a:pt x="1664" y="753"/>
                    </a:lnTo>
                    <a:lnTo>
                      <a:pt x="1654" y="746"/>
                    </a:lnTo>
                    <a:lnTo>
                      <a:pt x="1643" y="740"/>
                    </a:lnTo>
                    <a:lnTo>
                      <a:pt x="1633" y="732"/>
                    </a:lnTo>
                    <a:lnTo>
                      <a:pt x="1624" y="724"/>
                    </a:lnTo>
                    <a:lnTo>
                      <a:pt x="1615" y="716"/>
                    </a:lnTo>
                    <a:close/>
                    <a:moveTo>
                      <a:pt x="1689" y="413"/>
                    </a:moveTo>
                    <a:lnTo>
                      <a:pt x="1678" y="425"/>
                    </a:lnTo>
                    <a:lnTo>
                      <a:pt x="1670" y="438"/>
                    </a:lnTo>
                    <a:lnTo>
                      <a:pt x="1662" y="451"/>
                    </a:lnTo>
                    <a:lnTo>
                      <a:pt x="1656" y="466"/>
                    </a:lnTo>
                    <a:lnTo>
                      <a:pt x="1651" y="481"/>
                    </a:lnTo>
                    <a:lnTo>
                      <a:pt x="1647" y="498"/>
                    </a:lnTo>
                    <a:lnTo>
                      <a:pt x="1645" y="514"/>
                    </a:lnTo>
                    <a:lnTo>
                      <a:pt x="1645" y="533"/>
                    </a:lnTo>
                    <a:lnTo>
                      <a:pt x="1645" y="550"/>
                    </a:lnTo>
                    <a:lnTo>
                      <a:pt x="1647" y="567"/>
                    </a:lnTo>
                    <a:lnTo>
                      <a:pt x="1651" y="583"/>
                    </a:lnTo>
                    <a:lnTo>
                      <a:pt x="1656" y="599"/>
                    </a:lnTo>
                    <a:lnTo>
                      <a:pt x="1662" y="614"/>
                    </a:lnTo>
                    <a:lnTo>
                      <a:pt x="1670" y="628"/>
                    </a:lnTo>
                    <a:lnTo>
                      <a:pt x="1678" y="641"/>
                    </a:lnTo>
                    <a:lnTo>
                      <a:pt x="1689" y="651"/>
                    </a:lnTo>
                    <a:lnTo>
                      <a:pt x="1700" y="662"/>
                    </a:lnTo>
                    <a:lnTo>
                      <a:pt x="1712" y="671"/>
                    </a:lnTo>
                    <a:lnTo>
                      <a:pt x="1724" y="680"/>
                    </a:lnTo>
                    <a:lnTo>
                      <a:pt x="1738" y="686"/>
                    </a:lnTo>
                    <a:lnTo>
                      <a:pt x="1753" y="690"/>
                    </a:lnTo>
                    <a:lnTo>
                      <a:pt x="1768" y="695"/>
                    </a:lnTo>
                    <a:lnTo>
                      <a:pt x="1784" y="697"/>
                    </a:lnTo>
                    <a:lnTo>
                      <a:pt x="1802" y="698"/>
                    </a:lnTo>
                    <a:lnTo>
                      <a:pt x="1819" y="697"/>
                    </a:lnTo>
                    <a:lnTo>
                      <a:pt x="1836" y="695"/>
                    </a:lnTo>
                    <a:lnTo>
                      <a:pt x="1851" y="690"/>
                    </a:lnTo>
                    <a:lnTo>
                      <a:pt x="1866" y="686"/>
                    </a:lnTo>
                    <a:lnTo>
                      <a:pt x="1879" y="680"/>
                    </a:lnTo>
                    <a:lnTo>
                      <a:pt x="1892" y="671"/>
                    </a:lnTo>
                    <a:lnTo>
                      <a:pt x="1904" y="662"/>
                    </a:lnTo>
                    <a:lnTo>
                      <a:pt x="1915" y="651"/>
                    </a:lnTo>
                    <a:lnTo>
                      <a:pt x="1925" y="641"/>
                    </a:lnTo>
                    <a:lnTo>
                      <a:pt x="1934" y="628"/>
                    </a:lnTo>
                    <a:lnTo>
                      <a:pt x="1942" y="614"/>
                    </a:lnTo>
                    <a:lnTo>
                      <a:pt x="1948" y="599"/>
                    </a:lnTo>
                    <a:lnTo>
                      <a:pt x="1953" y="583"/>
                    </a:lnTo>
                    <a:lnTo>
                      <a:pt x="1957" y="567"/>
                    </a:lnTo>
                    <a:lnTo>
                      <a:pt x="1959" y="550"/>
                    </a:lnTo>
                    <a:lnTo>
                      <a:pt x="1959" y="533"/>
                    </a:lnTo>
                    <a:lnTo>
                      <a:pt x="1959" y="514"/>
                    </a:lnTo>
                    <a:lnTo>
                      <a:pt x="1957" y="498"/>
                    </a:lnTo>
                    <a:lnTo>
                      <a:pt x="1953" y="481"/>
                    </a:lnTo>
                    <a:lnTo>
                      <a:pt x="1948" y="466"/>
                    </a:lnTo>
                    <a:lnTo>
                      <a:pt x="1942" y="451"/>
                    </a:lnTo>
                    <a:lnTo>
                      <a:pt x="1934" y="438"/>
                    </a:lnTo>
                    <a:lnTo>
                      <a:pt x="1925" y="425"/>
                    </a:lnTo>
                    <a:lnTo>
                      <a:pt x="1915" y="413"/>
                    </a:lnTo>
                    <a:lnTo>
                      <a:pt x="1904" y="402"/>
                    </a:lnTo>
                    <a:lnTo>
                      <a:pt x="1892" y="393"/>
                    </a:lnTo>
                    <a:lnTo>
                      <a:pt x="1879" y="386"/>
                    </a:lnTo>
                    <a:lnTo>
                      <a:pt x="1866" y="379"/>
                    </a:lnTo>
                    <a:lnTo>
                      <a:pt x="1851" y="374"/>
                    </a:lnTo>
                    <a:lnTo>
                      <a:pt x="1836" y="370"/>
                    </a:lnTo>
                    <a:lnTo>
                      <a:pt x="1819" y="367"/>
                    </a:lnTo>
                    <a:lnTo>
                      <a:pt x="1802" y="366"/>
                    </a:lnTo>
                    <a:lnTo>
                      <a:pt x="1784" y="367"/>
                    </a:lnTo>
                    <a:lnTo>
                      <a:pt x="1768" y="370"/>
                    </a:lnTo>
                    <a:lnTo>
                      <a:pt x="1753" y="374"/>
                    </a:lnTo>
                    <a:lnTo>
                      <a:pt x="1738" y="379"/>
                    </a:lnTo>
                    <a:lnTo>
                      <a:pt x="1724" y="386"/>
                    </a:lnTo>
                    <a:lnTo>
                      <a:pt x="1712" y="393"/>
                    </a:lnTo>
                    <a:lnTo>
                      <a:pt x="1700" y="402"/>
                    </a:lnTo>
                    <a:lnTo>
                      <a:pt x="1689" y="413"/>
                    </a:lnTo>
                    <a:close/>
                    <a:moveTo>
                      <a:pt x="2252" y="776"/>
                    </a:moveTo>
                    <a:lnTo>
                      <a:pt x="2174" y="776"/>
                    </a:lnTo>
                    <a:lnTo>
                      <a:pt x="2166" y="776"/>
                    </a:lnTo>
                    <a:lnTo>
                      <a:pt x="2166" y="767"/>
                    </a:lnTo>
                    <a:lnTo>
                      <a:pt x="2166" y="408"/>
                    </a:lnTo>
                    <a:lnTo>
                      <a:pt x="2164" y="391"/>
                    </a:lnTo>
                    <a:lnTo>
                      <a:pt x="2164" y="375"/>
                    </a:lnTo>
                    <a:lnTo>
                      <a:pt x="2163" y="360"/>
                    </a:lnTo>
                    <a:lnTo>
                      <a:pt x="2163" y="345"/>
                    </a:lnTo>
                    <a:lnTo>
                      <a:pt x="2162" y="332"/>
                    </a:lnTo>
                    <a:lnTo>
                      <a:pt x="2161" y="320"/>
                    </a:lnTo>
                    <a:lnTo>
                      <a:pt x="2161" y="308"/>
                    </a:lnTo>
                    <a:lnTo>
                      <a:pt x="2161" y="297"/>
                    </a:lnTo>
                    <a:lnTo>
                      <a:pt x="2161" y="289"/>
                    </a:lnTo>
                    <a:lnTo>
                      <a:pt x="2170" y="289"/>
                    </a:lnTo>
                    <a:lnTo>
                      <a:pt x="2244" y="289"/>
                    </a:lnTo>
                    <a:lnTo>
                      <a:pt x="2253" y="289"/>
                    </a:lnTo>
                    <a:lnTo>
                      <a:pt x="2253" y="297"/>
                    </a:lnTo>
                    <a:lnTo>
                      <a:pt x="2253" y="307"/>
                    </a:lnTo>
                    <a:lnTo>
                      <a:pt x="2254" y="317"/>
                    </a:lnTo>
                    <a:lnTo>
                      <a:pt x="2254" y="326"/>
                    </a:lnTo>
                    <a:lnTo>
                      <a:pt x="2254" y="335"/>
                    </a:lnTo>
                    <a:lnTo>
                      <a:pt x="2255" y="347"/>
                    </a:lnTo>
                    <a:lnTo>
                      <a:pt x="2265" y="334"/>
                    </a:lnTo>
                    <a:lnTo>
                      <a:pt x="2277" y="322"/>
                    </a:lnTo>
                    <a:lnTo>
                      <a:pt x="2291" y="311"/>
                    </a:lnTo>
                    <a:lnTo>
                      <a:pt x="2306" y="302"/>
                    </a:lnTo>
                    <a:lnTo>
                      <a:pt x="2317" y="296"/>
                    </a:lnTo>
                    <a:lnTo>
                      <a:pt x="2328" y="292"/>
                    </a:lnTo>
                    <a:lnTo>
                      <a:pt x="2339" y="287"/>
                    </a:lnTo>
                    <a:lnTo>
                      <a:pt x="2351" y="283"/>
                    </a:lnTo>
                    <a:lnTo>
                      <a:pt x="2364" y="281"/>
                    </a:lnTo>
                    <a:lnTo>
                      <a:pt x="2377" y="279"/>
                    </a:lnTo>
                    <a:lnTo>
                      <a:pt x="2391" y="277"/>
                    </a:lnTo>
                    <a:lnTo>
                      <a:pt x="2405" y="277"/>
                    </a:lnTo>
                    <a:lnTo>
                      <a:pt x="2424" y="278"/>
                    </a:lnTo>
                    <a:lnTo>
                      <a:pt x="2441" y="279"/>
                    </a:lnTo>
                    <a:lnTo>
                      <a:pt x="2457" y="282"/>
                    </a:lnTo>
                    <a:lnTo>
                      <a:pt x="2472" y="286"/>
                    </a:lnTo>
                    <a:lnTo>
                      <a:pt x="2485" y="292"/>
                    </a:lnTo>
                    <a:lnTo>
                      <a:pt x="2497" y="297"/>
                    </a:lnTo>
                    <a:lnTo>
                      <a:pt x="2508" y="304"/>
                    </a:lnTo>
                    <a:lnTo>
                      <a:pt x="2517" y="311"/>
                    </a:lnTo>
                    <a:lnTo>
                      <a:pt x="2530" y="322"/>
                    </a:lnTo>
                    <a:lnTo>
                      <a:pt x="2539" y="334"/>
                    </a:lnTo>
                    <a:lnTo>
                      <a:pt x="2548" y="346"/>
                    </a:lnTo>
                    <a:lnTo>
                      <a:pt x="2554" y="357"/>
                    </a:lnTo>
                    <a:lnTo>
                      <a:pt x="2566" y="340"/>
                    </a:lnTo>
                    <a:lnTo>
                      <a:pt x="2579" y="326"/>
                    </a:lnTo>
                    <a:lnTo>
                      <a:pt x="2593" y="313"/>
                    </a:lnTo>
                    <a:lnTo>
                      <a:pt x="2608" y="302"/>
                    </a:lnTo>
                    <a:lnTo>
                      <a:pt x="2618" y="296"/>
                    </a:lnTo>
                    <a:lnTo>
                      <a:pt x="2629" y="291"/>
                    </a:lnTo>
                    <a:lnTo>
                      <a:pt x="2640" y="286"/>
                    </a:lnTo>
                    <a:lnTo>
                      <a:pt x="2650" y="283"/>
                    </a:lnTo>
                    <a:lnTo>
                      <a:pt x="2662" y="280"/>
                    </a:lnTo>
                    <a:lnTo>
                      <a:pt x="2675" y="278"/>
                    </a:lnTo>
                    <a:lnTo>
                      <a:pt x="2688" y="277"/>
                    </a:lnTo>
                    <a:lnTo>
                      <a:pt x="2701" y="277"/>
                    </a:lnTo>
                    <a:lnTo>
                      <a:pt x="2727" y="278"/>
                    </a:lnTo>
                    <a:lnTo>
                      <a:pt x="2750" y="280"/>
                    </a:lnTo>
                    <a:lnTo>
                      <a:pt x="2761" y="282"/>
                    </a:lnTo>
                    <a:lnTo>
                      <a:pt x="2771" y="284"/>
                    </a:lnTo>
                    <a:lnTo>
                      <a:pt x="2781" y="287"/>
                    </a:lnTo>
                    <a:lnTo>
                      <a:pt x="2790" y="291"/>
                    </a:lnTo>
                    <a:lnTo>
                      <a:pt x="2800" y="295"/>
                    </a:lnTo>
                    <a:lnTo>
                      <a:pt x="2807" y="299"/>
                    </a:lnTo>
                    <a:lnTo>
                      <a:pt x="2816" y="304"/>
                    </a:lnTo>
                    <a:lnTo>
                      <a:pt x="2823" y="309"/>
                    </a:lnTo>
                    <a:lnTo>
                      <a:pt x="2830" y="314"/>
                    </a:lnTo>
                    <a:lnTo>
                      <a:pt x="2836" y="320"/>
                    </a:lnTo>
                    <a:lnTo>
                      <a:pt x="2843" y="326"/>
                    </a:lnTo>
                    <a:lnTo>
                      <a:pt x="2848" y="333"/>
                    </a:lnTo>
                    <a:lnTo>
                      <a:pt x="2859" y="347"/>
                    </a:lnTo>
                    <a:lnTo>
                      <a:pt x="2868" y="362"/>
                    </a:lnTo>
                    <a:lnTo>
                      <a:pt x="2874" y="379"/>
                    </a:lnTo>
                    <a:lnTo>
                      <a:pt x="2879" y="398"/>
                    </a:lnTo>
                    <a:lnTo>
                      <a:pt x="2884" y="417"/>
                    </a:lnTo>
                    <a:lnTo>
                      <a:pt x="2887" y="438"/>
                    </a:lnTo>
                    <a:lnTo>
                      <a:pt x="2889" y="459"/>
                    </a:lnTo>
                    <a:lnTo>
                      <a:pt x="2889" y="482"/>
                    </a:lnTo>
                    <a:lnTo>
                      <a:pt x="2889" y="767"/>
                    </a:lnTo>
                    <a:lnTo>
                      <a:pt x="2889" y="776"/>
                    </a:lnTo>
                    <a:lnTo>
                      <a:pt x="2881" y="776"/>
                    </a:lnTo>
                    <a:lnTo>
                      <a:pt x="2802" y="776"/>
                    </a:lnTo>
                    <a:lnTo>
                      <a:pt x="2793" y="776"/>
                    </a:lnTo>
                    <a:lnTo>
                      <a:pt x="2793" y="767"/>
                    </a:lnTo>
                    <a:lnTo>
                      <a:pt x="2793" y="486"/>
                    </a:lnTo>
                    <a:lnTo>
                      <a:pt x="2793" y="474"/>
                    </a:lnTo>
                    <a:lnTo>
                      <a:pt x="2792" y="464"/>
                    </a:lnTo>
                    <a:lnTo>
                      <a:pt x="2791" y="452"/>
                    </a:lnTo>
                    <a:lnTo>
                      <a:pt x="2789" y="441"/>
                    </a:lnTo>
                    <a:lnTo>
                      <a:pt x="2785" y="431"/>
                    </a:lnTo>
                    <a:lnTo>
                      <a:pt x="2782" y="420"/>
                    </a:lnTo>
                    <a:lnTo>
                      <a:pt x="2777" y="412"/>
                    </a:lnTo>
                    <a:lnTo>
                      <a:pt x="2771" y="403"/>
                    </a:lnTo>
                    <a:lnTo>
                      <a:pt x="2765" y="395"/>
                    </a:lnTo>
                    <a:lnTo>
                      <a:pt x="2758" y="388"/>
                    </a:lnTo>
                    <a:lnTo>
                      <a:pt x="2750" y="381"/>
                    </a:lnTo>
                    <a:lnTo>
                      <a:pt x="2740" y="377"/>
                    </a:lnTo>
                    <a:lnTo>
                      <a:pt x="2728" y="373"/>
                    </a:lnTo>
                    <a:lnTo>
                      <a:pt x="2716" y="370"/>
                    </a:lnTo>
                    <a:lnTo>
                      <a:pt x="2702" y="367"/>
                    </a:lnTo>
                    <a:lnTo>
                      <a:pt x="2687" y="366"/>
                    </a:lnTo>
                    <a:lnTo>
                      <a:pt x="2676" y="367"/>
                    </a:lnTo>
                    <a:lnTo>
                      <a:pt x="2665" y="370"/>
                    </a:lnTo>
                    <a:lnTo>
                      <a:pt x="2654" y="372"/>
                    </a:lnTo>
                    <a:lnTo>
                      <a:pt x="2643" y="376"/>
                    </a:lnTo>
                    <a:lnTo>
                      <a:pt x="2633" y="381"/>
                    </a:lnTo>
                    <a:lnTo>
                      <a:pt x="2623" y="388"/>
                    </a:lnTo>
                    <a:lnTo>
                      <a:pt x="2615" y="395"/>
                    </a:lnTo>
                    <a:lnTo>
                      <a:pt x="2607" y="403"/>
                    </a:lnTo>
                    <a:lnTo>
                      <a:pt x="2600" y="412"/>
                    </a:lnTo>
                    <a:lnTo>
                      <a:pt x="2594" y="421"/>
                    </a:lnTo>
                    <a:lnTo>
                      <a:pt x="2589" y="432"/>
                    </a:lnTo>
                    <a:lnTo>
                      <a:pt x="2584" y="444"/>
                    </a:lnTo>
                    <a:lnTo>
                      <a:pt x="2580" y="456"/>
                    </a:lnTo>
                    <a:lnTo>
                      <a:pt x="2577" y="469"/>
                    </a:lnTo>
                    <a:lnTo>
                      <a:pt x="2576" y="482"/>
                    </a:lnTo>
                    <a:lnTo>
                      <a:pt x="2575" y="496"/>
                    </a:lnTo>
                    <a:lnTo>
                      <a:pt x="2575" y="767"/>
                    </a:lnTo>
                    <a:lnTo>
                      <a:pt x="2575" y="776"/>
                    </a:lnTo>
                    <a:lnTo>
                      <a:pt x="2566" y="776"/>
                    </a:lnTo>
                    <a:lnTo>
                      <a:pt x="2488" y="776"/>
                    </a:lnTo>
                    <a:lnTo>
                      <a:pt x="2479" y="776"/>
                    </a:lnTo>
                    <a:lnTo>
                      <a:pt x="2479" y="767"/>
                    </a:lnTo>
                    <a:lnTo>
                      <a:pt x="2479" y="501"/>
                    </a:lnTo>
                    <a:lnTo>
                      <a:pt x="2479" y="483"/>
                    </a:lnTo>
                    <a:lnTo>
                      <a:pt x="2478" y="467"/>
                    </a:lnTo>
                    <a:lnTo>
                      <a:pt x="2477" y="452"/>
                    </a:lnTo>
                    <a:lnTo>
                      <a:pt x="2474" y="438"/>
                    </a:lnTo>
                    <a:lnTo>
                      <a:pt x="2471" y="426"/>
                    </a:lnTo>
                    <a:lnTo>
                      <a:pt x="2468" y="414"/>
                    </a:lnTo>
                    <a:lnTo>
                      <a:pt x="2464" y="404"/>
                    </a:lnTo>
                    <a:lnTo>
                      <a:pt x="2459" y="395"/>
                    </a:lnTo>
                    <a:lnTo>
                      <a:pt x="2454" y="389"/>
                    </a:lnTo>
                    <a:lnTo>
                      <a:pt x="2449" y="383"/>
                    </a:lnTo>
                    <a:lnTo>
                      <a:pt x="2442" y="377"/>
                    </a:lnTo>
                    <a:lnTo>
                      <a:pt x="2434" y="374"/>
                    </a:lnTo>
                    <a:lnTo>
                      <a:pt x="2427" y="371"/>
                    </a:lnTo>
                    <a:lnTo>
                      <a:pt x="2418" y="368"/>
                    </a:lnTo>
                    <a:lnTo>
                      <a:pt x="2409" y="367"/>
                    </a:lnTo>
                    <a:lnTo>
                      <a:pt x="2398" y="366"/>
                    </a:lnTo>
                    <a:lnTo>
                      <a:pt x="2382" y="367"/>
                    </a:lnTo>
                    <a:lnTo>
                      <a:pt x="2365" y="370"/>
                    </a:lnTo>
                    <a:lnTo>
                      <a:pt x="2351" y="373"/>
                    </a:lnTo>
                    <a:lnTo>
                      <a:pt x="2338" y="378"/>
                    </a:lnTo>
                    <a:lnTo>
                      <a:pt x="2326" y="385"/>
                    </a:lnTo>
                    <a:lnTo>
                      <a:pt x="2316" y="391"/>
                    </a:lnTo>
                    <a:lnTo>
                      <a:pt x="2306" y="400"/>
                    </a:lnTo>
                    <a:lnTo>
                      <a:pt x="2297" y="410"/>
                    </a:lnTo>
                    <a:lnTo>
                      <a:pt x="2289" y="421"/>
                    </a:lnTo>
                    <a:lnTo>
                      <a:pt x="2281" y="435"/>
                    </a:lnTo>
                    <a:lnTo>
                      <a:pt x="2275" y="449"/>
                    </a:lnTo>
                    <a:lnTo>
                      <a:pt x="2270" y="466"/>
                    </a:lnTo>
                    <a:lnTo>
                      <a:pt x="2266" y="482"/>
                    </a:lnTo>
                    <a:lnTo>
                      <a:pt x="2264" y="500"/>
                    </a:lnTo>
                    <a:lnTo>
                      <a:pt x="2262" y="519"/>
                    </a:lnTo>
                    <a:lnTo>
                      <a:pt x="2262" y="538"/>
                    </a:lnTo>
                    <a:lnTo>
                      <a:pt x="2262" y="767"/>
                    </a:lnTo>
                    <a:lnTo>
                      <a:pt x="2262" y="776"/>
                    </a:lnTo>
                    <a:lnTo>
                      <a:pt x="2252" y="776"/>
                    </a:lnTo>
                    <a:close/>
                    <a:moveTo>
                      <a:pt x="3103" y="776"/>
                    </a:moveTo>
                    <a:lnTo>
                      <a:pt x="3024" y="776"/>
                    </a:lnTo>
                    <a:lnTo>
                      <a:pt x="3016" y="776"/>
                    </a:lnTo>
                    <a:lnTo>
                      <a:pt x="3016" y="767"/>
                    </a:lnTo>
                    <a:lnTo>
                      <a:pt x="3016" y="9"/>
                    </a:lnTo>
                    <a:lnTo>
                      <a:pt x="3016" y="0"/>
                    </a:lnTo>
                    <a:lnTo>
                      <a:pt x="3024" y="0"/>
                    </a:lnTo>
                    <a:lnTo>
                      <a:pt x="3103" y="0"/>
                    </a:lnTo>
                    <a:lnTo>
                      <a:pt x="3112" y="0"/>
                    </a:lnTo>
                    <a:lnTo>
                      <a:pt x="3112" y="9"/>
                    </a:lnTo>
                    <a:lnTo>
                      <a:pt x="3112" y="345"/>
                    </a:lnTo>
                    <a:lnTo>
                      <a:pt x="3127" y="331"/>
                    </a:lnTo>
                    <a:lnTo>
                      <a:pt x="3143" y="319"/>
                    </a:lnTo>
                    <a:lnTo>
                      <a:pt x="3160" y="307"/>
                    </a:lnTo>
                    <a:lnTo>
                      <a:pt x="3178" y="298"/>
                    </a:lnTo>
                    <a:lnTo>
                      <a:pt x="3188" y="293"/>
                    </a:lnTo>
                    <a:lnTo>
                      <a:pt x="3200" y="289"/>
                    </a:lnTo>
                    <a:lnTo>
                      <a:pt x="3212" y="285"/>
                    </a:lnTo>
                    <a:lnTo>
                      <a:pt x="3223" y="282"/>
                    </a:lnTo>
                    <a:lnTo>
                      <a:pt x="3236" y="280"/>
                    </a:lnTo>
                    <a:lnTo>
                      <a:pt x="3248" y="278"/>
                    </a:lnTo>
                    <a:lnTo>
                      <a:pt x="3261" y="277"/>
                    </a:lnTo>
                    <a:lnTo>
                      <a:pt x="3274" y="277"/>
                    </a:lnTo>
                    <a:lnTo>
                      <a:pt x="3288" y="277"/>
                    </a:lnTo>
                    <a:lnTo>
                      <a:pt x="3301" y="278"/>
                    </a:lnTo>
                    <a:lnTo>
                      <a:pt x="3315" y="279"/>
                    </a:lnTo>
                    <a:lnTo>
                      <a:pt x="3328" y="281"/>
                    </a:lnTo>
                    <a:lnTo>
                      <a:pt x="3341" y="284"/>
                    </a:lnTo>
                    <a:lnTo>
                      <a:pt x="3353" y="287"/>
                    </a:lnTo>
                    <a:lnTo>
                      <a:pt x="3365" y="291"/>
                    </a:lnTo>
                    <a:lnTo>
                      <a:pt x="3377" y="295"/>
                    </a:lnTo>
                    <a:lnTo>
                      <a:pt x="3388" y="300"/>
                    </a:lnTo>
                    <a:lnTo>
                      <a:pt x="3399" y="306"/>
                    </a:lnTo>
                    <a:lnTo>
                      <a:pt x="3410" y="311"/>
                    </a:lnTo>
                    <a:lnTo>
                      <a:pt x="3421" y="318"/>
                    </a:lnTo>
                    <a:lnTo>
                      <a:pt x="3430" y="325"/>
                    </a:lnTo>
                    <a:lnTo>
                      <a:pt x="3440" y="332"/>
                    </a:lnTo>
                    <a:lnTo>
                      <a:pt x="3449" y="339"/>
                    </a:lnTo>
                    <a:lnTo>
                      <a:pt x="3457" y="348"/>
                    </a:lnTo>
                    <a:lnTo>
                      <a:pt x="3466" y="357"/>
                    </a:lnTo>
                    <a:lnTo>
                      <a:pt x="3473" y="366"/>
                    </a:lnTo>
                    <a:lnTo>
                      <a:pt x="3481" y="376"/>
                    </a:lnTo>
                    <a:lnTo>
                      <a:pt x="3488" y="386"/>
                    </a:lnTo>
                    <a:lnTo>
                      <a:pt x="3494" y="395"/>
                    </a:lnTo>
                    <a:lnTo>
                      <a:pt x="3500" y="406"/>
                    </a:lnTo>
                    <a:lnTo>
                      <a:pt x="3506" y="418"/>
                    </a:lnTo>
                    <a:lnTo>
                      <a:pt x="3510" y="429"/>
                    </a:lnTo>
                    <a:lnTo>
                      <a:pt x="3515" y="441"/>
                    </a:lnTo>
                    <a:lnTo>
                      <a:pt x="3519" y="454"/>
                    </a:lnTo>
                    <a:lnTo>
                      <a:pt x="3522" y="466"/>
                    </a:lnTo>
                    <a:lnTo>
                      <a:pt x="3524" y="479"/>
                    </a:lnTo>
                    <a:lnTo>
                      <a:pt x="3526" y="492"/>
                    </a:lnTo>
                    <a:lnTo>
                      <a:pt x="3527" y="505"/>
                    </a:lnTo>
                    <a:lnTo>
                      <a:pt x="3529" y="519"/>
                    </a:lnTo>
                    <a:lnTo>
                      <a:pt x="3529" y="533"/>
                    </a:lnTo>
                    <a:lnTo>
                      <a:pt x="3529" y="546"/>
                    </a:lnTo>
                    <a:lnTo>
                      <a:pt x="3527" y="559"/>
                    </a:lnTo>
                    <a:lnTo>
                      <a:pt x="3526" y="572"/>
                    </a:lnTo>
                    <a:lnTo>
                      <a:pt x="3524" y="584"/>
                    </a:lnTo>
                    <a:lnTo>
                      <a:pt x="3522" y="597"/>
                    </a:lnTo>
                    <a:lnTo>
                      <a:pt x="3519" y="609"/>
                    </a:lnTo>
                    <a:lnTo>
                      <a:pt x="3515" y="621"/>
                    </a:lnTo>
                    <a:lnTo>
                      <a:pt x="3510" y="633"/>
                    </a:lnTo>
                    <a:lnTo>
                      <a:pt x="3506" y="644"/>
                    </a:lnTo>
                    <a:lnTo>
                      <a:pt x="3500" y="656"/>
                    </a:lnTo>
                    <a:lnTo>
                      <a:pt x="3495" y="667"/>
                    </a:lnTo>
                    <a:lnTo>
                      <a:pt x="3489" y="676"/>
                    </a:lnTo>
                    <a:lnTo>
                      <a:pt x="3482" y="686"/>
                    </a:lnTo>
                    <a:lnTo>
                      <a:pt x="3475" y="696"/>
                    </a:lnTo>
                    <a:lnTo>
                      <a:pt x="3467" y="705"/>
                    </a:lnTo>
                    <a:lnTo>
                      <a:pt x="3459" y="714"/>
                    </a:lnTo>
                    <a:lnTo>
                      <a:pt x="3451" y="723"/>
                    </a:lnTo>
                    <a:lnTo>
                      <a:pt x="3442" y="730"/>
                    </a:lnTo>
                    <a:lnTo>
                      <a:pt x="3432" y="738"/>
                    </a:lnTo>
                    <a:lnTo>
                      <a:pt x="3423" y="745"/>
                    </a:lnTo>
                    <a:lnTo>
                      <a:pt x="3413" y="752"/>
                    </a:lnTo>
                    <a:lnTo>
                      <a:pt x="3403" y="757"/>
                    </a:lnTo>
                    <a:lnTo>
                      <a:pt x="3392" y="764"/>
                    </a:lnTo>
                    <a:lnTo>
                      <a:pt x="3382" y="768"/>
                    </a:lnTo>
                    <a:lnTo>
                      <a:pt x="3370" y="772"/>
                    </a:lnTo>
                    <a:lnTo>
                      <a:pt x="3359" y="777"/>
                    </a:lnTo>
                    <a:lnTo>
                      <a:pt x="3347" y="780"/>
                    </a:lnTo>
                    <a:lnTo>
                      <a:pt x="3335" y="783"/>
                    </a:lnTo>
                    <a:lnTo>
                      <a:pt x="3323" y="785"/>
                    </a:lnTo>
                    <a:lnTo>
                      <a:pt x="3310" y="786"/>
                    </a:lnTo>
                    <a:lnTo>
                      <a:pt x="3299" y="788"/>
                    </a:lnTo>
                    <a:lnTo>
                      <a:pt x="3286" y="788"/>
                    </a:lnTo>
                    <a:lnTo>
                      <a:pt x="3269" y="788"/>
                    </a:lnTo>
                    <a:lnTo>
                      <a:pt x="3254" y="786"/>
                    </a:lnTo>
                    <a:lnTo>
                      <a:pt x="3240" y="784"/>
                    </a:lnTo>
                    <a:lnTo>
                      <a:pt x="3226" y="781"/>
                    </a:lnTo>
                    <a:lnTo>
                      <a:pt x="3212" y="777"/>
                    </a:lnTo>
                    <a:lnTo>
                      <a:pt x="3199" y="772"/>
                    </a:lnTo>
                    <a:lnTo>
                      <a:pt x="3186" y="767"/>
                    </a:lnTo>
                    <a:lnTo>
                      <a:pt x="3174" y="762"/>
                    </a:lnTo>
                    <a:lnTo>
                      <a:pt x="3156" y="751"/>
                    </a:lnTo>
                    <a:lnTo>
                      <a:pt x="3140" y="738"/>
                    </a:lnTo>
                    <a:lnTo>
                      <a:pt x="3125" y="725"/>
                    </a:lnTo>
                    <a:lnTo>
                      <a:pt x="3112" y="711"/>
                    </a:lnTo>
                    <a:lnTo>
                      <a:pt x="3112" y="767"/>
                    </a:lnTo>
                    <a:lnTo>
                      <a:pt x="3112" y="776"/>
                    </a:lnTo>
                    <a:lnTo>
                      <a:pt x="3103" y="776"/>
                    </a:lnTo>
                    <a:close/>
                    <a:moveTo>
                      <a:pt x="3156" y="413"/>
                    </a:moveTo>
                    <a:lnTo>
                      <a:pt x="3146" y="425"/>
                    </a:lnTo>
                    <a:lnTo>
                      <a:pt x="3138" y="438"/>
                    </a:lnTo>
                    <a:lnTo>
                      <a:pt x="3130" y="451"/>
                    </a:lnTo>
                    <a:lnTo>
                      <a:pt x="3124" y="466"/>
                    </a:lnTo>
                    <a:lnTo>
                      <a:pt x="3118" y="481"/>
                    </a:lnTo>
                    <a:lnTo>
                      <a:pt x="3115" y="498"/>
                    </a:lnTo>
                    <a:lnTo>
                      <a:pt x="3113" y="514"/>
                    </a:lnTo>
                    <a:lnTo>
                      <a:pt x="3112" y="533"/>
                    </a:lnTo>
                    <a:lnTo>
                      <a:pt x="3113" y="550"/>
                    </a:lnTo>
                    <a:lnTo>
                      <a:pt x="3115" y="567"/>
                    </a:lnTo>
                    <a:lnTo>
                      <a:pt x="3118" y="583"/>
                    </a:lnTo>
                    <a:lnTo>
                      <a:pt x="3124" y="599"/>
                    </a:lnTo>
                    <a:lnTo>
                      <a:pt x="3130" y="614"/>
                    </a:lnTo>
                    <a:lnTo>
                      <a:pt x="3138" y="628"/>
                    </a:lnTo>
                    <a:lnTo>
                      <a:pt x="3146" y="641"/>
                    </a:lnTo>
                    <a:lnTo>
                      <a:pt x="3156" y="651"/>
                    </a:lnTo>
                    <a:lnTo>
                      <a:pt x="3167" y="662"/>
                    </a:lnTo>
                    <a:lnTo>
                      <a:pt x="3179" y="671"/>
                    </a:lnTo>
                    <a:lnTo>
                      <a:pt x="3192" y="680"/>
                    </a:lnTo>
                    <a:lnTo>
                      <a:pt x="3206" y="686"/>
                    </a:lnTo>
                    <a:lnTo>
                      <a:pt x="3220" y="690"/>
                    </a:lnTo>
                    <a:lnTo>
                      <a:pt x="3236" y="695"/>
                    </a:lnTo>
                    <a:lnTo>
                      <a:pt x="3252" y="697"/>
                    </a:lnTo>
                    <a:lnTo>
                      <a:pt x="3269" y="698"/>
                    </a:lnTo>
                    <a:lnTo>
                      <a:pt x="3287" y="697"/>
                    </a:lnTo>
                    <a:lnTo>
                      <a:pt x="3303" y="695"/>
                    </a:lnTo>
                    <a:lnTo>
                      <a:pt x="3319" y="690"/>
                    </a:lnTo>
                    <a:lnTo>
                      <a:pt x="3333" y="686"/>
                    </a:lnTo>
                    <a:lnTo>
                      <a:pt x="3347" y="680"/>
                    </a:lnTo>
                    <a:lnTo>
                      <a:pt x="3360" y="671"/>
                    </a:lnTo>
                    <a:lnTo>
                      <a:pt x="3372" y="662"/>
                    </a:lnTo>
                    <a:lnTo>
                      <a:pt x="3383" y="651"/>
                    </a:lnTo>
                    <a:lnTo>
                      <a:pt x="3392" y="641"/>
                    </a:lnTo>
                    <a:lnTo>
                      <a:pt x="3401" y="628"/>
                    </a:lnTo>
                    <a:lnTo>
                      <a:pt x="3409" y="614"/>
                    </a:lnTo>
                    <a:lnTo>
                      <a:pt x="3415" y="599"/>
                    </a:lnTo>
                    <a:lnTo>
                      <a:pt x="3421" y="583"/>
                    </a:lnTo>
                    <a:lnTo>
                      <a:pt x="3424" y="567"/>
                    </a:lnTo>
                    <a:lnTo>
                      <a:pt x="3426" y="550"/>
                    </a:lnTo>
                    <a:lnTo>
                      <a:pt x="3427" y="533"/>
                    </a:lnTo>
                    <a:lnTo>
                      <a:pt x="3426" y="514"/>
                    </a:lnTo>
                    <a:lnTo>
                      <a:pt x="3424" y="498"/>
                    </a:lnTo>
                    <a:lnTo>
                      <a:pt x="3421" y="481"/>
                    </a:lnTo>
                    <a:lnTo>
                      <a:pt x="3415" y="466"/>
                    </a:lnTo>
                    <a:lnTo>
                      <a:pt x="3409" y="451"/>
                    </a:lnTo>
                    <a:lnTo>
                      <a:pt x="3401" y="438"/>
                    </a:lnTo>
                    <a:lnTo>
                      <a:pt x="3392" y="425"/>
                    </a:lnTo>
                    <a:lnTo>
                      <a:pt x="3383" y="413"/>
                    </a:lnTo>
                    <a:lnTo>
                      <a:pt x="3372" y="402"/>
                    </a:lnTo>
                    <a:lnTo>
                      <a:pt x="3360" y="393"/>
                    </a:lnTo>
                    <a:lnTo>
                      <a:pt x="3347" y="386"/>
                    </a:lnTo>
                    <a:lnTo>
                      <a:pt x="3333" y="379"/>
                    </a:lnTo>
                    <a:lnTo>
                      <a:pt x="3319" y="374"/>
                    </a:lnTo>
                    <a:lnTo>
                      <a:pt x="3303" y="370"/>
                    </a:lnTo>
                    <a:lnTo>
                      <a:pt x="3287" y="367"/>
                    </a:lnTo>
                    <a:lnTo>
                      <a:pt x="3269" y="366"/>
                    </a:lnTo>
                    <a:lnTo>
                      <a:pt x="3252" y="367"/>
                    </a:lnTo>
                    <a:lnTo>
                      <a:pt x="3236" y="370"/>
                    </a:lnTo>
                    <a:lnTo>
                      <a:pt x="3220" y="374"/>
                    </a:lnTo>
                    <a:lnTo>
                      <a:pt x="3206" y="379"/>
                    </a:lnTo>
                    <a:lnTo>
                      <a:pt x="3192" y="386"/>
                    </a:lnTo>
                    <a:lnTo>
                      <a:pt x="3179" y="393"/>
                    </a:lnTo>
                    <a:lnTo>
                      <a:pt x="3167" y="402"/>
                    </a:lnTo>
                    <a:lnTo>
                      <a:pt x="3156" y="413"/>
                    </a:lnTo>
                    <a:close/>
                    <a:moveTo>
                      <a:pt x="3726" y="776"/>
                    </a:moveTo>
                    <a:lnTo>
                      <a:pt x="3648" y="776"/>
                    </a:lnTo>
                    <a:lnTo>
                      <a:pt x="3640" y="776"/>
                    </a:lnTo>
                    <a:lnTo>
                      <a:pt x="3640" y="767"/>
                    </a:lnTo>
                    <a:lnTo>
                      <a:pt x="3640" y="297"/>
                    </a:lnTo>
                    <a:lnTo>
                      <a:pt x="3640" y="289"/>
                    </a:lnTo>
                    <a:lnTo>
                      <a:pt x="3648" y="289"/>
                    </a:lnTo>
                    <a:lnTo>
                      <a:pt x="3726" y="289"/>
                    </a:lnTo>
                    <a:lnTo>
                      <a:pt x="3736" y="289"/>
                    </a:lnTo>
                    <a:lnTo>
                      <a:pt x="3736" y="297"/>
                    </a:lnTo>
                    <a:lnTo>
                      <a:pt x="3736" y="767"/>
                    </a:lnTo>
                    <a:lnTo>
                      <a:pt x="3736" y="776"/>
                    </a:lnTo>
                    <a:lnTo>
                      <a:pt x="3726" y="776"/>
                    </a:lnTo>
                    <a:close/>
                    <a:moveTo>
                      <a:pt x="3640" y="161"/>
                    </a:moveTo>
                    <a:lnTo>
                      <a:pt x="3635" y="157"/>
                    </a:lnTo>
                    <a:lnTo>
                      <a:pt x="3632" y="151"/>
                    </a:lnTo>
                    <a:lnTo>
                      <a:pt x="3629" y="146"/>
                    </a:lnTo>
                    <a:lnTo>
                      <a:pt x="3627" y="141"/>
                    </a:lnTo>
                    <a:lnTo>
                      <a:pt x="3625" y="134"/>
                    </a:lnTo>
                    <a:lnTo>
                      <a:pt x="3623" y="128"/>
                    </a:lnTo>
                    <a:lnTo>
                      <a:pt x="3621" y="121"/>
                    </a:lnTo>
                    <a:lnTo>
                      <a:pt x="3621" y="114"/>
                    </a:lnTo>
                    <a:lnTo>
                      <a:pt x="3621" y="107"/>
                    </a:lnTo>
                    <a:lnTo>
                      <a:pt x="3623" y="101"/>
                    </a:lnTo>
                    <a:lnTo>
                      <a:pt x="3625" y="94"/>
                    </a:lnTo>
                    <a:lnTo>
                      <a:pt x="3627" y="89"/>
                    </a:lnTo>
                    <a:lnTo>
                      <a:pt x="3629" y="82"/>
                    </a:lnTo>
                    <a:lnTo>
                      <a:pt x="3632" y="77"/>
                    </a:lnTo>
                    <a:lnTo>
                      <a:pt x="3637" y="71"/>
                    </a:lnTo>
                    <a:lnTo>
                      <a:pt x="3641" y="67"/>
                    </a:lnTo>
                    <a:lnTo>
                      <a:pt x="3645" y="63"/>
                    </a:lnTo>
                    <a:lnTo>
                      <a:pt x="3651" y="60"/>
                    </a:lnTo>
                    <a:lnTo>
                      <a:pt x="3656" y="56"/>
                    </a:lnTo>
                    <a:lnTo>
                      <a:pt x="3661" y="53"/>
                    </a:lnTo>
                    <a:lnTo>
                      <a:pt x="3668" y="51"/>
                    </a:lnTo>
                    <a:lnTo>
                      <a:pt x="3674" y="49"/>
                    </a:lnTo>
                    <a:lnTo>
                      <a:pt x="3681" y="48"/>
                    </a:lnTo>
                    <a:lnTo>
                      <a:pt x="3687" y="48"/>
                    </a:lnTo>
                    <a:lnTo>
                      <a:pt x="3695" y="48"/>
                    </a:lnTo>
                    <a:lnTo>
                      <a:pt x="3701" y="49"/>
                    </a:lnTo>
                    <a:lnTo>
                      <a:pt x="3707" y="51"/>
                    </a:lnTo>
                    <a:lnTo>
                      <a:pt x="3713" y="53"/>
                    </a:lnTo>
                    <a:lnTo>
                      <a:pt x="3719" y="56"/>
                    </a:lnTo>
                    <a:lnTo>
                      <a:pt x="3724" y="60"/>
                    </a:lnTo>
                    <a:lnTo>
                      <a:pt x="3729" y="63"/>
                    </a:lnTo>
                    <a:lnTo>
                      <a:pt x="3734" y="67"/>
                    </a:lnTo>
                    <a:lnTo>
                      <a:pt x="3734" y="67"/>
                    </a:lnTo>
                    <a:lnTo>
                      <a:pt x="3738" y="71"/>
                    </a:lnTo>
                    <a:lnTo>
                      <a:pt x="3742" y="77"/>
                    </a:lnTo>
                    <a:lnTo>
                      <a:pt x="3746" y="82"/>
                    </a:lnTo>
                    <a:lnTo>
                      <a:pt x="3749" y="89"/>
                    </a:lnTo>
                    <a:lnTo>
                      <a:pt x="3751" y="94"/>
                    </a:lnTo>
                    <a:lnTo>
                      <a:pt x="3752" y="101"/>
                    </a:lnTo>
                    <a:lnTo>
                      <a:pt x="3753" y="107"/>
                    </a:lnTo>
                    <a:lnTo>
                      <a:pt x="3753" y="114"/>
                    </a:lnTo>
                    <a:lnTo>
                      <a:pt x="3753" y="121"/>
                    </a:lnTo>
                    <a:lnTo>
                      <a:pt x="3752" y="128"/>
                    </a:lnTo>
                    <a:lnTo>
                      <a:pt x="3751" y="134"/>
                    </a:lnTo>
                    <a:lnTo>
                      <a:pt x="3749" y="141"/>
                    </a:lnTo>
                    <a:lnTo>
                      <a:pt x="3746" y="146"/>
                    </a:lnTo>
                    <a:lnTo>
                      <a:pt x="3742" y="151"/>
                    </a:lnTo>
                    <a:lnTo>
                      <a:pt x="3739" y="157"/>
                    </a:lnTo>
                    <a:lnTo>
                      <a:pt x="3735" y="161"/>
                    </a:lnTo>
                    <a:lnTo>
                      <a:pt x="3735" y="161"/>
                    </a:lnTo>
                    <a:lnTo>
                      <a:pt x="3731" y="165"/>
                    </a:lnTo>
                    <a:lnTo>
                      <a:pt x="3725" y="170"/>
                    </a:lnTo>
                    <a:lnTo>
                      <a:pt x="3720" y="173"/>
                    </a:lnTo>
                    <a:lnTo>
                      <a:pt x="3714" y="175"/>
                    </a:lnTo>
                    <a:lnTo>
                      <a:pt x="3708" y="177"/>
                    </a:lnTo>
                    <a:lnTo>
                      <a:pt x="3701" y="179"/>
                    </a:lnTo>
                    <a:lnTo>
                      <a:pt x="3695" y="179"/>
                    </a:lnTo>
                    <a:lnTo>
                      <a:pt x="3687" y="181"/>
                    </a:lnTo>
                    <a:lnTo>
                      <a:pt x="3681" y="179"/>
                    </a:lnTo>
                    <a:lnTo>
                      <a:pt x="3673" y="179"/>
                    </a:lnTo>
                    <a:lnTo>
                      <a:pt x="3667" y="177"/>
                    </a:lnTo>
                    <a:lnTo>
                      <a:pt x="3661" y="175"/>
                    </a:lnTo>
                    <a:lnTo>
                      <a:pt x="3655" y="173"/>
                    </a:lnTo>
                    <a:lnTo>
                      <a:pt x="3650" y="170"/>
                    </a:lnTo>
                    <a:lnTo>
                      <a:pt x="3645" y="165"/>
                    </a:lnTo>
                    <a:lnTo>
                      <a:pt x="3640" y="161"/>
                    </a:lnTo>
                    <a:close/>
                    <a:moveTo>
                      <a:pt x="3991" y="379"/>
                    </a:moveTo>
                    <a:lnTo>
                      <a:pt x="3975" y="387"/>
                    </a:lnTo>
                    <a:lnTo>
                      <a:pt x="3960" y="394"/>
                    </a:lnTo>
                    <a:lnTo>
                      <a:pt x="3944" y="404"/>
                    </a:lnTo>
                    <a:lnTo>
                      <a:pt x="3931" y="416"/>
                    </a:lnTo>
                    <a:lnTo>
                      <a:pt x="3925" y="421"/>
                    </a:lnTo>
                    <a:lnTo>
                      <a:pt x="3918" y="415"/>
                    </a:lnTo>
                    <a:lnTo>
                      <a:pt x="3870" y="364"/>
                    </a:lnTo>
                    <a:lnTo>
                      <a:pt x="3863" y="358"/>
                    </a:lnTo>
                    <a:lnTo>
                      <a:pt x="3870" y="351"/>
                    </a:lnTo>
                    <a:lnTo>
                      <a:pt x="3879" y="343"/>
                    </a:lnTo>
                    <a:lnTo>
                      <a:pt x="3888" y="334"/>
                    </a:lnTo>
                    <a:lnTo>
                      <a:pt x="3899" y="326"/>
                    </a:lnTo>
                    <a:lnTo>
                      <a:pt x="3910" y="319"/>
                    </a:lnTo>
                    <a:lnTo>
                      <a:pt x="3921" y="312"/>
                    </a:lnTo>
                    <a:lnTo>
                      <a:pt x="3931" y="307"/>
                    </a:lnTo>
                    <a:lnTo>
                      <a:pt x="3943" y="302"/>
                    </a:lnTo>
                    <a:lnTo>
                      <a:pt x="3955" y="296"/>
                    </a:lnTo>
                    <a:lnTo>
                      <a:pt x="3968" y="292"/>
                    </a:lnTo>
                    <a:lnTo>
                      <a:pt x="3981" y="287"/>
                    </a:lnTo>
                    <a:lnTo>
                      <a:pt x="3995" y="284"/>
                    </a:lnTo>
                    <a:lnTo>
                      <a:pt x="4008" y="281"/>
                    </a:lnTo>
                    <a:lnTo>
                      <a:pt x="4022" y="279"/>
                    </a:lnTo>
                    <a:lnTo>
                      <a:pt x="4035" y="278"/>
                    </a:lnTo>
                    <a:lnTo>
                      <a:pt x="4049" y="277"/>
                    </a:lnTo>
                    <a:lnTo>
                      <a:pt x="4063" y="277"/>
                    </a:lnTo>
                    <a:lnTo>
                      <a:pt x="4089" y="278"/>
                    </a:lnTo>
                    <a:lnTo>
                      <a:pt x="4113" y="280"/>
                    </a:lnTo>
                    <a:lnTo>
                      <a:pt x="4134" y="284"/>
                    </a:lnTo>
                    <a:lnTo>
                      <a:pt x="4155" y="290"/>
                    </a:lnTo>
                    <a:lnTo>
                      <a:pt x="4165" y="293"/>
                    </a:lnTo>
                    <a:lnTo>
                      <a:pt x="4174" y="297"/>
                    </a:lnTo>
                    <a:lnTo>
                      <a:pt x="4183" y="302"/>
                    </a:lnTo>
                    <a:lnTo>
                      <a:pt x="4191" y="306"/>
                    </a:lnTo>
                    <a:lnTo>
                      <a:pt x="4198" y="311"/>
                    </a:lnTo>
                    <a:lnTo>
                      <a:pt x="4206" y="317"/>
                    </a:lnTo>
                    <a:lnTo>
                      <a:pt x="4213" y="323"/>
                    </a:lnTo>
                    <a:lnTo>
                      <a:pt x="4220" y="329"/>
                    </a:lnTo>
                    <a:lnTo>
                      <a:pt x="4225" y="336"/>
                    </a:lnTo>
                    <a:lnTo>
                      <a:pt x="4231" y="343"/>
                    </a:lnTo>
                    <a:lnTo>
                      <a:pt x="4236" y="350"/>
                    </a:lnTo>
                    <a:lnTo>
                      <a:pt x="4241" y="359"/>
                    </a:lnTo>
                    <a:lnTo>
                      <a:pt x="4250" y="375"/>
                    </a:lnTo>
                    <a:lnTo>
                      <a:pt x="4257" y="394"/>
                    </a:lnTo>
                    <a:lnTo>
                      <a:pt x="4262" y="414"/>
                    </a:lnTo>
                    <a:lnTo>
                      <a:pt x="4265" y="435"/>
                    </a:lnTo>
                    <a:lnTo>
                      <a:pt x="4267" y="459"/>
                    </a:lnTo>
                    <a:lnTo>
                      <a:pt x="4268" y="484"/>
                    </a:lnTo>
                    <a:lnTo>
                      <a:pt x="4268" y="686"/>
                    </a:lnTo>
                    <a:lnTo>
                      <a:pt x="4268" y="696"/>
                    </a:lnTo>
                    <a:lnTo>
                      <a:pt x="4268" y="705"/>
                    </a:lnTo>
                    <a:lnTo>
                      <a:pt x="4269" y="715"/>
                    </a:lnTo>
                    <a:lnTo>
                      <a:pt x="4271" y="725"/>
                    </a:lnTo>
                    <a:lnTo>
                      <a:pt x="4271" y="736"/>
                    </a:lnTo>
                    <a:lnTo>
                      <a:pt x="4273" y="745"/>
                    </a:lnTo>
                    <a:lnTo>
                      <a:pt x="4274" y="756"/>
                    </a:lnTo>
                    <a:lnTo>
                      <a:pt x="4275" y="766"/>
                    </a:lnTo>
                    <a:lnTo>
                      <a:pt x="4277" y="776"/>
                    </a:lnTo>
                    <a:lnTo>
                      <a:pt x="4266" y="776"/>
                    </a:lnTo>
                    <a:lnTo>
                      <a:pt x="4191" y="776"/>
                    </a:lnTo>
                    <a:lnTo>
                      <a:pt x="4184" y="776"/>
                    </a:lnTo>
                    <a:lnTo>
                      <a:pt x="4182" y="769"/>
                    </a:lnTo>
                    <a:lnTo>
                      <a:pt x="4180" y="757"/>
                    </a:lnTo>
                    <a:lnTo>
                      <a:pt x="4179" y="745"/>
                    </a:lnTo>
                    <a:lnTo>
                      <a:pt x="4178" y="734"/>
                    </a:lnTo>
                    <a:lnTo>
                      <a:pt x="4178" y="721"/>
                    </a:lnTo>
                    <a:lnTo>
                      <a:pt x="4166" y="734"/>
                    </a:lnTo>
                    <a:lnTo>
                      <a:pt x="4153" y="745"/>
                    </a:lnTo>
                    <a:lnTo>
                      <a:pt x="4138" y="756"/>
                    </a:lnTo>
                    <a:lnTo>
                      <a:pt x="4123" y="766"/>
                    </a:lnTo>
                    <a:lnTo>
                      <a:pt x="4113" y="770"/>
                    </a:lnTo>
                    <a:lnTo>
                      <a:pt x="4102" y="776"/>
                    </a:lnTo>
                    <a:lnTo>
                      <a:pt x="4091" y="779"/>
                    </a:lnTo>
                    <a:lnTo>
                      <a:pt x="4079" y="782"/>
                    </a:lnTo>
                    <a:lnTo>
                      <a:pt x="4068" y="784"/>
                    </a:lnTo>
                    <a:lnTo>
                      <a:pt x="4056" y="786"/>
                    </a:lnTo>
                    <a:lnTo>
                      <a:pt x="4043" y="788"/>
                    </a:lnTo>
                    <a:lnTo>
                      <a:pt x="4030" y="788"/>
                    </a:lnTo>
                    <a:lnTo>
                      <a:pt x="4010" y="788"/>
                    </a:lnTo>
                    <a:lnTo>
                      <a:pt x="3992" y="785"/>
                    </a:lnTo>
                    <a:lnTo>
                      <a:pt x="3974" y="782"/>
                    </a:lnTo>
                    <a:lnTo>
                      <a:pt x="3956" y="778"/>
                    </a:lnTo>
                    <a:lnTo>
                      <a:pt x="3940" y="772"/>
                    </a:lnTo>
                    <a:lnTo>
                      <a:pt x="3925" y="765"/>
                    </a:lnTo>
                    <a:lnTo>
                      <a:pt x="3910" y="757"/>
                    </a:lnTo>
                    <a:lnTo>
                      <a:pt x="3897" y="748"/>
                    </a:lnTo>
                    <a:lnTo>
                      <a:pt x="3886" y="738"/>
                    </a:lnTo>
                    <a:lnTo>
                      <a:pt x="3875" y="726"/>
                    </a:lnTo>
                    <a:lnTo>
                      <a:pt x="3867" y="714"/>
                    </a:lnTo>
                    <a:lnTo>
                      <a:pt x="3860" y="701"/>
                    </a:lnTo>
                    <a:lnTo>
                      <a:pt x="3854" y="687"/>
                    </a:lnTo>
                    <a:lnTo>
                      <a:pt x="3849" y="673"/>
                    </a:lnTo>
                    <a:lnTo>
                      <a:pt x="3847" y="657"/>
                    </a:lnTo>
                    <a:lnTo>
                      <a:pt x="3846" y="640"/>
                    </a:lnTo>
                    <a:lnTo>
                      <a:pt x="3846" y="624"/>
                    </a:lnTo>
                    <a:lnTo>
                      <a:pt x="3848" y="610"/>
                    </a:lnTo>
                    <a:lnTo>
                      <a:pt x="3850" y="597"/>
                    </a:lnTo>
                    <a:lnTo>
                      <a:pt x="3855" y="584"/>
                    </a:lnTo>
                    <a:lnTo>
                      <a:pt x="3859" y="573"/>
                    </a:lnTo>
                    <a:lnTo>
                      <a:pt x="3864" y="562"/>
                    </a:lnTo>
                    <a:lnTo>
                      <a:pt x="3871" y="552"/>
                    </a:lnTo>
                    <a:lnTo>
                      <a:pt x="3877" y="542"/>
                    </a:lnTo>
                    <a:lnTo>
                      <a:pt x="3886" y="534"/>
                    </a:lnTo>
                    <a:lnTo>
                      <a:pt x="3894" y="526"/>
                    </a:lnTo>
                    <a:lnTo>
                      <a:pt x="3903" y="519"/>
                    </a:lnTo>
                    <a:lnTo>
                      <a:pt x="3913" y="512"/>
                    </a:lnTo>
                    <a:lnTo>
                      <a:pt x="3923" y="506"/>
                    </a:lnTo>
                    <a:lnTo>
                      <a:pt x="3934" y="500"/>
                    </a:lnTo>
                    <a:lnTo>
                      <a:pt x="3945" y="495"/>
                    </a:lnTo>
                    <a:lnTo>
                      <a:pt x="3956" y="491"/>
                    </a:lnTo>
                    <a:lnTo>
                      <a:pt x="3980" y="483"/>
                    </a:lnTo>
                    <a:lnTo>
                      <a:pt x="4005" y="478"/>
                    </a:lnTo>
                    <a:lnTo>
                      <a:pt x="4030" y="473"/>
                    </a:lnTo>
                    <a:lnTo>
                      <a:pt x="4055" y="470"/>
                    </a:lnTo>
                    <a:lnTo>
                      <a:pt x="4079" y="468"/>
                    </a:lnTo>
                    <a:lnTo>
                      <a:pt x="4104" y="467"/>
                    </a:lnTo>
                    <a:lnTo>
                      <a:pt x="4128" y="467"/>
                    </a:lnTo>
                    <a:lnTo>
                      <a:pt x="4151" y="466"/>
                    </a:lnTo>
                    <a:lnTo>
                      <a:pt x="4172" y="466"/>
                    </a:lnTo>
                    <a:lnTo>
                      <a:pt x="4172" y="461"/>
                    </a:lnTo>
                    <a:lnTo>
                      <a:pt x="4171" y="449"/>
                    </a:lnTo>
                    <a:lnTo>
                      <a:pt x="4170" y="440"/>
                    </a:lnTo>
                    <a:lnTo>
                      <a:pt x="4168" y="429"/>
                    </a:lnTo>
                    <a:lnTo>
                      <a:pt x="4165" y="420"/>
                    </a:lnTo>
                    <a:lnTo>
                      <a:pt x="4161" y="412"/>
                    </a:lnTo>
                    <a:lnTo>
                      <a:pt x="4157" y="404"/>
                    </a:lnTo>
                    <a:lnTo>
                      <a:pt x="4152" y="398"/>
                    </a:lnTo>
                    <a:lnTo>
                      <a:pt x="4145" y="391"/>
                    </a:lnTo>
                    <a:lnTo>
                      <a:pt x="4138" y="386"/>
                    </a:lnTo>
                    <a:lnTo>
                      <a:pt x="4130" y="380"/>
                    </a:lnTo>
                    <a:lnTo>
                      <a:pt x="4120" y="376"/>
                    </a:lnTo>
                    <a:lnTo>
                      <a:pt x="4111" y="373"/>
                    </a:lnTo>
                    <a:lnTo>
                      <a:pt x="4101" y="371"/>
                    </a:lnTo>
                    <a:lnTo>
                      <a:pt x="4089" y="368"/>
                    </a:lnTo>
                    <a:lnTo>
                      <a:pt x="4077" y="367"/>
                    </a:lnTo>
                    <a:lnTo>
                      <a:pt x="4064" y="366"/>
                    </a:lnTo>
                    <a:lnTo>
                      <a:pt x="4046" y="367"/>
                    </a:lnTo>
                    <a:lnTo>
                      <a:pt x="4028" y="370"/>
                    </a:lnTo>
                    <a:lnTo>
                      <a:pt x="4009" y="374"/>
                    </a:lnTo>
                    <a:lnTo>
                      <a:pt x="3991" y="379"/>
                    </a:lnTo>
                    <a:close/>
                    <a:moveTo>
                      <a:pt x="4172" y="572"/>
                    </a:moveTo>
                    <a:lnTo>
                      <a:pt x="4172" y="572"/>
                    </a:lnTo>
                    <a:lnTo>
                      <a:pt x="4172" y="550"/>
                    </a:lnTo>
                    <a:lnTo>
                      <a:pt x="4103" y="550"/>
                    </a:lnTo>
                    <a:lnTo>
                      <a:pt x="4085" y="551"/>
                    </a:lnTo>
                    <a:lnTo>
                      <a:pt x="4068" y="552"/>
                    </a:lnTo>
                    <a:lnTo>
                      <a:pt x="4051" y="553"/>
                    </a:lnTo>
                    <a:lnTo>
                      <a:pt x="4035" y="555"/>
                    </a:lnTo>
                    <a:lnTo>
                      <a:pt x="4021" y="559"/>
                    </a:lnTo>
                    <a:lnTo>
                      <a:pt x="4008" y="563"/>
                    </a:lnTo>
                    <a:lnTo>
                      <a:pt x="3996" y="567"/>
                    </a:lnTo>
                    <a:lnTo>
                      <a:pt x="3985" y="573"/>
                    </a:lnTo>
                    <a:lnTo>
                      <a:pt x="3977" y="577"/>
                    </a:lnTo>
                    <a:lnTo>
                      <a:pt x="3969" y="583"/>
                    </a:lnTo>
                    <a:lnTo>
                      <a:pt x="3963" y="590"/>
                    </a:lnTo>
                    <a:lnTo>
                      <a:pt x="3958" y="596"/>
                    </a:lnTo>
                    <a:lnTo>
                      <a:pt x="3954" y="604"/>
                    </a:lnTo>
                    <a:lnTo>
                      <a:pt x="3951" y="613"/>
                    </a:lnTo>
                    <a:lnTo>
                      <a:pt x="3949" y="622"/>
                    </a:lnTo>
                    <a:lnTo>
                      <a:pt x="3949" y="632"/>
                    </a:lnTo>
                    <a:lnTo>
                      <a:pt x="3949" y="641"/>
                    </a:lnTo>
                    <a:lnTo>
                      <a:pt x="3950" y="649"/>
                    </a:lnTo>
                    <a:lnTo>
                      <a:pt x="3952" y="657"/>
                    </a:lnTo>
                    <a:lnTo>
                      <a:pt x="3954" y="663"/>
                    </a:lnTo>
                    <a:lnTo>
                      <a:pt x="3957" y="670"/>
                    </a:lnTo>
                    <a:lnTo>
                      <a:pt x="3962" y="675"/>
                    </a:lnTo>
                    <a:lnTo>
                      <a:pt x="3966" y="681"/>
                    </a:lnTo>
                    <a:lnTo>
                      <a:pt x="3971" y="685"/>
                    </a:lnTo>
                    <a:lnTo>
                      <a:pt x="3978" y="689"/>
                    </a:lnTo>
                    <a:lnTo>
                      <a:pt x="3985" y="694"/>
                    </a:lnTo>
                    <a:lnTo>
                      <a:pt x="3993" y="697"/>
                    </a:lnTo>
                    <a:lnTo>
                      <a:pt x="4002" y="699"/>
                    </a:lnTo>
                    <a:lnTo>
                      <a:pt x="4011" y="701"/>
                    </a:lnTo>
                    <a:lnTo>
                      <a:pt x="4021" y="702"/>
                    </a:lnTo>
                    <a:lnTo>
                      <a:pt x="4032" y="703"/>
                    </a:lnTo>
                    <a:lnTo>
                      <a:pt x="4043" y="703"/>
                    </a:lnTo>
                    <a:lnTo>
                      <a:pt x="4058" y="703"/>
                    </a:lnTo>
                    <a:lnTo>
                      <a:pt x="4073" y="701"/>
                    </a:lnTo>
                    <a:lnTo>
                      <a:pt x="4086" y="698"/>
                    </a:lnTo>
                    <a:lnTo>
                      <a:pt x="4098" y="694"/>
                    </a:lnTo>
                    <a:lnTo>
                      <a:pt x="4110" y="687"/>
                    </a:lnTo>
                    <a:lnTo>
                      <a:pt x="4120" y="681"/>
                    </a:lnTo>
                    <a:lnTo>
                      <a:pt x="4130" y="673"/>
                    </a:lnTo>
                    <a:lnTo>
                      <a:pt x="4138" y="664"/>
                    </a:lnTo>
                    <a:lnTo>
                      <a:pt x="4146" y="655"/>
                    </a:lnTo>
                    <a:lnTo>
                      <a:pt x="4153" y="645"/>
                    </a:lnTo>
                    <a:lnTo>
                      <a:pt x="4158" y="634"/>
                    </a:lnTo>
                    <a:lnTo>
                      <a:pt x="4163" y="622"/>
                    </a:lnTo>
                    <a:lnTo>
                      <a:pt x="4167" y="610"/>
                    </a:lnTo>
                    <a:lnTo>
                      <a:pt x="4169" y="597"/>
                    </a:lnTo>
                    <a:lnTo>
                      <a:pt x="4171" y="584"/>
                    </a:lnTo>
                    <a:lnTo>
                      <a:pt x="4172" y="572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</p:grpSp>
        <p:grpSp>
          <p:nvGrpSpPr>
            <p:cNvPr id="22" name="77 Grupo">
              <a:extLst>
                <a:ext uri="{FF2B5EF4-FFF2-40B4-BE49-F238E27FC236}">
                  <a16:creationId xmlns:a16="http://schemas.microsoft.com/office/drawing/2014/main" id="{5CEC619B-F321-409D-A334-F9B82B9EF69A}"/>
                </a:ext>
              </a:extLst>
            </p:cNvPr>
            <p:cNvGrpSpPr/>
            <p:nvPr/>
          </p:nvGrpSpPr>
          <p:grpSpPr>
            <a:xfrm>
              <a:off x="4044950" y="2348880"/>
              <a:ext cx="1524000" cy="2346325"/>
              <a:chOff x="4044950" y="4508500"/>
              <a:chExt cx="1524000" cy="2346325"/>
            </a:xfrm>
          </p:grpSpPr>
          <p:sp>
            <p:nvSpPr>
              <p:cNvPr id="23" name="Freeform 49">
                <a:extLst>
                  <a:ext uri="{FF2B5EF4-FFF2-40B4-BE49-F238E27FC236}">
                    <a16:creationId xmlns:a16="http://schemas.microsoft.com/office/drawing/2014/main" id="{48461100-D5E3-4AE4-AB3C-C490ECEC91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1800" y="4684713"/>
                <a:ext cx="434975" cy="527050"/>
              </a:xfrm>
              <a:custGeom>
                <a:avLst/>
                <a:gdLst/>
                <a:ahLst/>
                <a:cxnLst>
                  <a:cxn ang="0">
                    <a:pos x="636" y="59"/>
                  </a:cxn>
                  <a:cxn ang="0">
                    <a:pos x="533" y="70"/>
                  </a:cxn>
                  <a:cxn ang="0">
                    <a:pos x="431" y="85"/>
                  </a:cxn>
                  <a:cxn ang="0">
                    <a:pos x="362" y="148"/>
                  </a:cxn>
                  <a:cxn ang="0">
                    <a:pos x="297" y="216"/>
                  </a:cxn>
                  <a:cxn ang="0">
                    <a:pos x="239" y="290"/>
                  </a:cxn>
                  <a:cxn ang="0">
                    <a:pos x="185" y="368"/>
                  </a:cxn>
                  <a:cxn ang="0">
                    <a:pos x="139" y="451"/>
                  </a:cxn>
                  <a:cxn ang="0">
                    <a:pos x="97" y="536"/>
                  </a:cxn>
                  <a:cxn ang="0">
                    <a:pos x="63" y="626"/>
                  </a:cxn>
                  <a:cxn ang="0">
                    <a:pos x="36" y="719"/>
                  </a:cxn>
                  <a:cxn ang="0">
                    <a:pos x="16" y="814"/>
                  </a:cxn>
                  <a:cxn ang="0">
                    <a:pos x="4" y="912"/>
                  </a:cxn>
                  <a:cxn ang="0">
                    <a:pos x="13" y="994"/>
                  </a:cxn>
                  <a:cxn ang="0">
                    <a:pos x="59" y="1051"/>
                  </a:cxn>
                  <a:cxn ang="0">
                    <a:pos x="160" y="1193"/>
                  </a:cxn>
                  <a:cxn ang="0">
                    <a:pos x="237" y="1286"/>
                  </a:cxn>
                  <a:cxn ang="0">
                    <a:pos x="289" y="1321"/>
                  </a:cxn>
                  <a:cxn ang="0">
                    <a:pos x="324" y="1309"/>
                  </a:cxn>
                  <a:cxn ang="0">
                    <a:pos x="259" y="1234"/>
                  </a:cxn>
                  <a:cxn ang="0">
                    <a:pos x="203" y="1161"/>
                  </a:cxn>
                  <a:cxn ang="0">
                    <a:pos x="186" y="1133"/>
                  </a:cxn>
                  <a:cxn ang="0">
                    <a:pos x="174" y="1090"/>
                  </a:cxn>
                  <a:cxn ang="0">
                    <a:pos x="167" y="1039"/>
                  </a:cxn>
                  <a:cxn ang="0">
                    <a:pos x="163" y="990"/>
                  </a:cxn>
                  <a:cxn ang="0">
                    <a:pos x="167" y="942"/>
                  </a:cxn>
                  <a:cxn ang="0">
                    <a:pos x="176" y="899"/>
                  </a:cxn>
                  <a:cxn ang="0">
                    <a:pos x="190" y="859"/>
                  </a:cxn>
                  <a:cxn ang="0">
                    <a:pos x="209" y="825"/>
                  </a:cxn>
                  <a:cxn ang="0">
                    <a:pos x="232" y="795"/>
                  </a:cxn>
                  <a:cxn ang="0">
                    <a:pos x="262" y="773"/>
                  </a:cxn>
                  <a:cxn ang="0">
                    <a:pos x="294" y="756"/>
                  </a:cxn>
                  <a:cxn ang="0">
                    <a:pos x="332" y="749"/>
                  </a:cxn>
                  <a:cxn ang="0">
                    <a:pos x="366" y="741"/>
                  </a:cxn>
                  <a:cxn ang="0">
                    <a:pos x="400" y="725"/>
                  </a:cxn>
                  <a:cxn ang="0">
                    <a:pos x="443" y="694"/>
                  </a:cxn>
                  <a:cxn ang="0">
                    <a:pos x="505" y="630"/>
                  </a:cxn>
                  <a:cxn ang="0">
                    <a:pos x="563" y="555"/>
                  </a:cxn>
                  <a:cxn ang="0">
                    <a:pos x="650" y="429"/>
                  </a:cxn>
                  <a:cxn ang="0">
                    <a:pos x="703" y="367"/>
                  </a:cxn>
                  <a:cxn ang="0">
                    <a:pos x="760" y="317"/>
                  </a:cxn>
                  <a:cxn ang="0">
                    <a:pos x="818" y="278"/>
                  </a:cxn>
                  <a:cxn ang="0">
                    <a:pos x="874" y="247"/>
                  </a:cxn>
                  <a:cxn ang="0">
                    <a:pos x="979" y="204"/>
                  </a:cxn>
                  <a:cxn ang="0">
                    <a:pos x="1035" y="179"/>
                  </a:cxn>
                  <a:cxn ang="0">
                    <a:pos x="1066" y="159"/>
                  </a:cxn>
                  <a:cxn ang="0">
                    <a:pos x="1088" y="137"/>
                  </a:cxn>
                  <a:cxn ang="0">
                    <a:pos x="1095" y="107"/>
                  </a:cxn>
                  <a:cxn ang="0">
                    <a:pos x="1088" y="71"/>
                  </a:cxn>
                  <a:cxn ang="0">
                    <a:pos x="1073" y="42"/>
                  </a:cxn>
                  <a:cxn ang="0">
                    <a:pos x="1052" y="21"/>
                  </a:cxn>
                  <a:cxn ang="0">
                    <a:pos x="1028" y="8"/>
                  </a:cxn>
                  <a:cxn ang="0">
                    <a:pos x="1000" y="2"/>
                  </a:cxn>
                  <a:cxn ang="0">
                    <a:pos x="965" y="2"/>
                  </a:cxn>
                  <a:cxn ang="0">
                    <a:pos x="914" y="9"/>
                  </a:cxn>
                  <a:cxn ang="0">
                    <a:pos x="807" y="36"/>
                  </a:cxn>
                  <a:cxn ang="0">
                    <a:pos x="738" y="51"/>
                  </a:cxn>
                </a:cxnLst>
                <a:rect l="0" t="0" r="r" b="b"/>
                <a:pathLst>
                  <a:path w="1095" h="1327">
                    <a:moveTo>
                      <a:pt x="707" y="54"/>
                    </a:moveTo>
                    <a:lnTo>
                      <a:pt x="671" y="57"/>
                    </a:lnTo>
                    <a:lnTo>
                      <a:pt x="636" y="59"/>
                    </a:lnTo>
                    <a:lnTo>
                      <a:pt x="602" y="62"/>
                    </a:lnTo>
                    <a:lnTo>
                      <a:pt x="567" y="66"/>
                    </a:lnTo>
                    <a:lnTo>
                      <a:pt x="533" y="70"/>
                    </a:lnTo>
                    <a:lnTo>
                      <a:pt x="499" y="75"/>
                    </a:lnTo>
                    <a:lnTo>
                      <a:pt x="465" y="79"/>
                    </a:lnTo>
                    <a:lnTo>
                      <a:pt x="431" y="85"/>
                    </a:lnTo>
                    <a:lnTo>
                      <a:pt x="407" y="105"/>
                    </a:lnTo>
                    <a:lnTo>
                      <a:pt x="385" y="126"/>
                    </a:lnTo>
                    <a:lnTo>
                      <a:pt x="362" y="148"/>
                    </a:lnTo>
                    <a:lnTo>
                      <a:pt x="339" y="170"/>
                    </a:lnTo>
                    <a:lnTo>
                      <a:pt x="319" y="193"/>
                    </a:lnTo>
                    <a:lnTo>
                      <a:pt x="297" y="216"/>
                    </a:lnTo>
                    <a:lnTo>
                      <a:pt x="278" y="240"/>
                    </a:lnTo>
                    <a:lnTo>
                      <a:pt x="257" y="265"/>
                    </a:lnTo>
                    <a:lnTo>
                      <a:pt x="239" y="290"/>
                    </a:lnTo>
                    <a:lnTo>
                      <a:pt x="221" y="316"/>
                    </a:lnTo>
                    <a:lnTo>
                      <a:pt x="202" y="342"/>
                    </a:lnTo>
                    <a:lnTo>
                      <a:pt x="185" y="368"/>
                    </a:lnTo>
                    <a:lnTo>
                      <a:pt x="169" y="395"/>
                    </a:lnTo>
                    <a:lnTo>
                      <a:pt x="154" y="423"/>
                    </a:lnTo>
                    <a:lnTo>
                      <a:pt x="139" y="451"/>
                    </a:lnTo>
                    <a:lnTo>
                      <a:pt x="124" y="479"/>
                    </a:lnTo>
                    <a:lnTo>
                      <a:pt x="110" y="507"/>
                    </a:lnTo>
                    <a:lnTo>
                      <a:pt x="97" y="536"/>
                    </a:lnTo>
                    <a:lnTo>
                      <a:pt x="86" y="565"/>
                    </a:lnTo>
                    <a:lnTo>
                      <a:pt x="74" y="596"/>
                    </a:lnTo>
                    <a:lnTo>
                      <a:pt x="63" y="626"/>
                    </a:lnTo>
                    <a:lnTo>
                      <a:pt x="53" y="656"/>
                    </a:lnTo>
                    <a:lnTo>
                      <a:pt x="45" y="687"/>
                    </a:lnTo>
                    <a:lnTo>
                      <a:pt x="36" y="719"/>
                    </a:lnTo>
                    <a:lnTo>
                      <a:pt x="28" y="750"/>
                    </a:lnTo>
                    <a:lnTo>
                      <a:pt x="22" y="782"/>
                    </a:lnTo>
                    <a:lnTo>
                      <a:pt x="16" y="814"/>
                    </a:lnTo>
                    <a:lnTo>
                      <a:pt x="11" y="847"/>
                    </a:lnTo>
                    <a:lnTo>
                      <a:pt x="7" y="880"/>
                    </a:lnTo>
                    <a:lnTo>
                      <a:pt x="4" y="912"/>
                    </a:lnTo>
                    <a:lnTo>
                      <a:pt x="1" y="945"/>
                    </a:lnTo>
                    <a:lnTo>
                      <a:pt x="0" y="979"/>
                    </a:lnTo>
                    <a:lnTo>
                      <a:pt x="13" y="994"/>
                    </a:lnTo>
                    <a:lnTo>
                      <a:pt x="28" y="1011"/>
                    </a:lnTo>
                    <a:lnTo>
                      <a:pt x="42" y="1031"/>
                    </a:lnTo>
                    <a:lnTo>
                      <a:pt x="59" y="1051"/>
                    </a:lnTo>
                    <a:lnTo>
                      <a:pt x="90" y="1097"/>
                    </a:lnTo>
                    <a:lnTo>
                      <a:pt x="124" y="1144"/>
                    </a:lnTo>
                    <a:lnTo>
                      <a:pt x="160" y="1193"/>
                    </a:lnTo>
                    <a:lnTo>
                      <a:pt x="198" y="1241"/>
                    </a:lnTo>
                    <a:lnTo>
                      <a:pt x="217" y="1264"/>
                    </a:lnTo>
                    <a:lnTo>
                      <a:pt x="237" y="1286"/>
                    </a:lnTo>
                    <a:lnTo>
                      <a:pt x="256" y="1307"/>
                    </a:lnTo>
                    <a:lnTo>
                      <a:pt x="277" y="1327"/>
                    </a:lnTo>
                    <a:lnTo>
                      <a:pt x="289" y="1321"/>
                    </a:lnTo>
                    <a:lnTo>
                      <a:pt x="299" y="1317"/>
                    </a:lnTo>
                    <a:lnTo>
                      <a:pt x="312" y="1314"/>
                    </a:lnTo>
                    <a:lnTo>
                      <a:pt x="324" y="1309"/>
                    </a:lnTo>
                    <a:lnTo>
                      <a:pt x="304" y="1285"/>
                    </a:lnTo>
                    <a:lnTo>
                      <a:pt x="281" y="1260"/>
                    </a:lnTo>
                    <a:lnTo>
                      <a:pt x="259" y="1234"/>
                    </a:lnTo>
                    <a:lnTo>
                      <a:pt x="238" y="1208"/>
                    </a:lnTo>
                    <a:lnTo>
                      <a:pt x="218" y="1184"/>
                    </a:lnTo>
                    <a:lnTo>
                      <a:pt x="203" y="1161"/>
                    </a:lnTo>
                    <a:lnTo>
                      <a:pt x="196" y="1152"/>
                    </a:lnTo>
                    <a:lnTo>
                      <a:pt x="190" y="1142"/>
                    </a:lnTo>
                    <a:lnTo>
                      <a:pt x="186" y="1133"/>
                    </a:lnTo>
                    <a:lnTo>
                      <a:pt x="184" y="1126"/>
                    </a:lnTo>
                    <a:lnTo>
                      <a:pt x="178" y="1107"/>
                    </a:lnTo>
                    <a:lnTo>
                      <a:pt x="174" y="1090"/>
                    </a:lnTo>
                    <a:lnTo>
                      <a:pt x="171" y="1073"/>
                    </a:lnTo>
                    <a:lnTo>
                      <a:pt x="169" y="1056"/>
                    </a:lnTo>
                    <a:lnTo>
                      <a:pt x="167" y="1039"/>
                    </a:lnTo>
                    <a:lnTo>
                      <a:pt x="164" y="1022"/>
                    </a:lnTo>
                    <a:lnTo>
                      <a:pt x="164" y="1006"/>
                    </a:lnTo>
                    <a:lnTo>
                      <a:pt x="163" y="990"/>
                    </a:lnTo>
                    <a:lnTo>
                      <a:pt x="164" y="974"/>
                    </a:lnTo>
                    <a:lnTo>
                      <a:pt x="166" y="958"/>
                    </a:lnTo>
                    <a:lnTo>
                      <a:pt x="167" y="942"/>
                    </a:lnTo>
                    <a:lnTo>
                      <a:pt x="170" y="928"/>
                    </a:lnTo>
                    <a:lnTo>
                      <a:pt x="172" y="913"/>
                    </a:lnTo>
                    <a:lnTo>
                      <a:pt x="176" y="899"/>
                    </a:lnTo>
                    <a:lnTo>
                      <a:pt x="180" y="885"/>
                    </a:lnTo>
                    <a:lnTo>
                      <a:pt x="185" y="872"/>
                    </a:lnTo>
                    <a:lnTo>
                      <a:pt x="190" y="859"/>
                    </a:lnTo>
                    <a:lnTo>
                      <a:pt x="196" y="847"/>
                    </a:lnTo>
                    <a:lnTo>
                      <a:pt x="202" y="835"/>
                    </a:lnTo>
                    <a:lnTo>
                      <a:pt x="209" y="825"/>
                    </a:lnTo>
                    <a:lnTo>
                      <a:pt x="216" y="815"/>
                    </a:lnTo>
                    <a:lnTo>
                      <a:pt x="225" y="805"/>
                    </a:lnTo>
                    <a:lnTo>
                      <a:pt x="232" y="795"/>
                    </a:lnTo>
                    <a:lnTo>
                      <a:pt x="242" y="788"/>
                    </a:lnTo>
                    <a:lnTo>
                      <a:pt x="252" y="779"/>
                    </a:lnTo>
                    <a:lnTo>
                      <a:pt x="262" y="773"/>
                    </a:lnTo>
                    <a:lnTo>
                      <a:pt x="272" y="766"/>
                    </a:lnTo>
                    <a:lnTo>
                      <a:pt x="283" y="762"/>
                    </a:lnTo>
                    <a:lnTo>
                      <a:pt x="294" y="756"/>
                    </a:lnTo>
                    <a:lnTo>
                      <a:pt x="306" y="753"/>
                    </a:lnTo>
                    <a:lnTo>
                      <a:pt x="319" y="751"/>
                    </a:lnTo>
                    <a:lnTo>
                      <a:pt x="332" y="749"/>
                    </a:lnTo>
                    <a:lnTo>
                      <a:pt x="343" y="747"/>
                    </a:lnTo>
                    <a:lnTo>
                      <a:pt x="355" y="745"/>
                    </a:lnTo>
                    <a:lnTo>
                      <a:pt x="366" y="741"/>
                    </a:lnTo>
                    <a:lnTo>
                      <a:pt x="377" y="737"/>
                    </a:lnTo>
                    <a:lnTo>
                      <a:pt x="388" y="732"/>
                    </a:lnTo>
                    <a:lnTo>
                      <a:pt x="400" y="725"/>
                    </a:lnTo>
                    <a:lnTo>
                      <a:pt x="411" y="719"/>
                    </a:lnTo>
                    <a:lnTo>
                      <a:pt x="422" y="711"/>
                    </a:lnTo>
                    <a:lnTo>
                      <a:pt x="443" y="694"/>
                    </a:lnTo>
                    <a:lnTo>
                      <a:pt x="464" y="674"/>
                    </a:lnTo>
                    <a:lnTo>
                      <a:pt x="485" y="653"/>
                    </a:lnTo>
                    <a:lnTo>
                      <a:pt x="505" y="630"/>
                    </a:lnTo>
                    <a:lnTo>
                      <a:pt x="525" y="606"/>
                    </a:lnTo>
                    <a:lnTo>
                      <a:pt x="544" y="580"/>
                    </a:lnTo>
                    <a:lnTo>
                      <a:pt x="563" y="555"/>
                    </a:lnTo>
                    <a:lnTo>
                      <a:pt x="581" y="529"/>
                    </a:lnTo>
                    <a:lnTo>
                      <a:pt x="617" y="478"/>
                    </a:lnTo>
                    <a:lnTo>
                      <a:pt x="650" y="429"/>
                    </a:lnTo>
                    <a:lnTo>
                      <a:pt x="668" y="407"/>
                    </a:lnTo>
                    <a:lnTo>
                      <a:pt x="686" y="386"/>
                    </a:lnTo>
                    <a:lnTo>
                      <a:pt x="703" y="367"/>
                    </a:lnTo>
                    <a:lnTo>
                      <a:pt x="723" y="348"/>
                    </a:lnTo>
                    <a:lnTo>
                      <a:pt x="741" y="332"/>
                    </a:lnTo>
                    <a:lnTo>
                      <a:pt x="760" y="317"/>
                    </a:lnTo>
                    <a:lnTo>
                      <a:pt x="779" y="303"/>
                    </a:lnTo>
                    <a:lnTo>
                      <a:pt x="798" y="290"/>
                    </a:lnTo>
                    <a:lnTo>
                      <a:pt x="818" y="278"/>
                    </a:lnTo>
                    <a:lnTo>
                      <a:pt x="836" y="266"/>
                    </a:lnTo>
                    <a:lnTo>
                      <a:pt x="856" y="256"/>
                    </a:lnTo>
                    <a:lnTo>
                      <a:pt x="874" y="247"/>
                    </a:lnTo>
                    <a:lnTo>
                      <a:pt x="911" y="231"/>
                    </a:lnTo>
                    <a:lnTo>
                      <a:pt x="946" y="216"/>
                    </a:lnTo>
                    <a:lnTo>
                      <a:pt x="979" y="204"/>
                    </a:lnTo>
                    <a:lnTo>
                      <a:pt x="1008" y="191"/>
                    </a:lnTo>
                    <a:lnTo>
                      <a:pt x="1022" y="185"/>
                    </a:lnTo>
                    <a:lnTo>
                      <a:pt x="1035" y="179"/>
                    </a:lnTo>
                    <a:lnTo>
                      <a:pt x="1047" y="172"/>
                    </a:lnTo>
                    <a:lnTo>
                      <a:pt x="1057" y="166"/>
                    </a:lnTo>
                    <a:lnTo>
                      <a:pt x="1066" y="159"/>
                    </a:lnTo>
                    <a:lnTo>
                      <a:pt x="1075" y="152"/>
                    </a:lnTo>
                    <a:lnTo>
                      <a:pt x="1081" y="144"/>
                    </a:lnTo>
                    <a:lnTo>
                      <a:pt x="1088" y="137"/>
                    </a:lnTo>
                    <a:lnTo>
                      <a:pt x="1092" y="127"/>
                    </a:lnTo>
                    <a:lnTo>
                      <a:pt x="1094" y="118"/>
                    </a:lnTo>
                    <a:lnTo>
                      <a:pt x="1095" y="107"/>
                    </a:lnTo>
                    <a:lnTo>
                      <a:pt x="1095" y="97"/>
                    </a:lnTo>
                    <a:lnTo>
                      <a:pt x="1092" y="83"/>
                    </a:lnTo>
                    <a:lnTo>
                      <a:pt x="1088" y="71"/>
                    </a:lnTo>
                    <a:lnTo>
                      <a:pt x="1084" y="60"/>
                    </a:lnTo>
                    <a:lnTo>
                      <a:pt x="1078" y="50"/>
                    </a:lnTo>
                    <a:lnTo>
                      <a:pt x="1073" y="42"/>
                    </a:lnTo>
                    <a:lnTo>
                      <a:pt x="1066" y="34"/>
                    </a:lnTo>
                    <a:lnTo>
                      <a:pt x="1060" y="27"/>
                    </a:lnTo>
                    <a:lnTo>
                      <a:pt x="1052" y="21"/>
                    </a:lnTo>
                    <a:lnTo>
                      <a:pt x="1045" y="16"/>
                    </a:lnTo>
                    <a:lnTo>
                      <a:pt x="1037" y="11"/>
                    </a:lnTo>
                    <a:lnTo>
                      <a:pt x="1028" y="8"/>
                    </a:lnTo>
                    <a:lnTo>
                      <a:pt x="1020" y="6"/>
                    </a:lnTo>
                    <a:lnTo>
                      <a:pt x="1010" y="4"/>
                    </a:lnTo>
                    <a:lnTo>
                      <a:pt x="1000" y="2"/>
                    </a:lnTo>
                    <a:lnTo>
                      <a:pt x="991" y="2"/>
                    </a:lnTo>
                    <a:lnTo>
                      <a:pt x="981" y="0"/>
                    </a:lnTo>
                    <a:lnTo>
                      <a:pt x="965" y="2"/>
                    </a:lnTo>
                    <a:lnTo>
                      <a:pt x="949" y="3"/>
                    </a:lnTo>
                    <a:lnTo>
                      <a:pt x="931" y="6"/>
                    </a:lnTo>
                    <a:lnTo>
                      <a:pt x="914" y="9"/>
                    </a:lnTo>
                    <a:lnTo>
                      <a:pt x="879" y="17"/>
                    </a:lnTo>
                    <a:lnTo>
                      <a:pt x="844" y="26"/>
                    </a:lnTo>
                    <a:lnTo>
                      <a:pt x="807" y="36"/>
                    </a:lnTo>
                    <a:lnTo>
                      <a:pt x="773" y="45"/>
                    </a:lnTo>
                    <a:lnTo>
                      <a:pt x="755" y="48"/>
                    </a:lnTo>
                    <a:lnTo>
                      <a:pt x="738" y="51"/>
                    </a:lnTo>
                    <a:lnTo>
                      <a:pt x="722" y="53"/>
                    </a:lnTo>
                    <a:lnTo>
                      <a:pt x="707" y="54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24" name="Freeform 50">
                <a:extLst>
                  <a:ext uri="{FF2B5EF4-FFF2-40B4-BE49-F238E27FC236}">
                    <a16:creationId xmlns:a16="http://schemas.microsoft.com/office/drawing/2014/main" id="{59F6CDC3-C1C9-4886-ACC7-FCA6ED7E4F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8000" y="5186363"/>
                <a:ext cx="357188" cy="379413"/>
              </a:xfrm>
              <a:custGeom>
                <a:avLst/>
                <a:gdLst/>
                <a:ahLst/>
                <a:cxnLst>
                  <a:cxn ang="0">
                    <a:pos x="319" y="0"/>
                  </a:cxn>
                  <a:cxn ang="0">
                    <a:pos x="316" y="0"/>
                  </a:cxn>
                  <a:cxn ang="0">
                    <a:pos x="291" y="2"/>
                  </a:cxn>
                  <a:cxn ang="0">
                    <a:pos x="264" y="8"/>
                  </a:cxn>
                  <a:cxn ang="0">
                    <a:pos x="186" y="30"/>
                  </a:cxn>
                  <a:cxn ang="0">
                    <a:pos x="159" y="38"/>
                  </a:cxn>
                  <a:cxn ang="0">
                    <a:pos x="133" y="45"/>
                  </a:cxn>
                  <a:cxn ang="0">
                    <a:pos x="112" y="53"/>
                  </a:cxn>
                  <a:cxn ang="0">
                    <a:pos x="86" y="63"/>
                  </a:cxn>
                  <a:cxn ang="0">
                    <a:pos x="56" y="80"/>
                  </a:cxn>
                  <a:cxn ang="0">
                    <a:pos x="41" y="91"/>
                  </a:cxn>
                  <a:cxn ang="0">
                    <a:pos x="30" y="104"/>
                  </a:cxn>
                  <a:cxn ang="0">
                    <a:pos x="20" y="119"/>
                  </a:cxn>
                  <a:cxn ang="0">
                    <a:pos x="11" y="136"/>
                  </a:cxn>
                  <a:cxn ang="0">
                    <a:pos x="5" y="156"/>
                  </a:cxn>
                  <a:cxn ang="0">
                    <a:pos x="2" y="178"/>
                  </a:cxn>
                  <a:cxn ang="0">
                    <a:pos x="0" y="201"/>
                  </a:cxn>
                  <a:cxn ang="0">
                    <a:pos x="2" y="223"/>
                  </a:cxn>
                  <a:cxn ang="0">
                    <a:pos x="6" y="243"/>
                  </a:cxn>
                  <a:cxn ang="0">
                    <a:pos x="12" y="263"/>
                  </a:cxn>
                  <a:cxn ang="0">
                    <a:pos x="32" y="299"/>
                  </a:cxn>
                  <a:cxn ang="0">
                    <a:pos x="58" y="333"/>
                  </a:cxn>
                  <a:cxn ang="0">
                    <a:pos x="89" y="362"/>
                  </a:cxn>
                  <a:cxn ang="0">
                    <a:pos x="124" y="387"/>
                  </a:cxn>
                  <a:cxn ang="0">
                    <a:pos x="159" y="405"/>
                  </a:cxn>
                  <a:cxn ang="0">
                    <a:pos x="196" y="418"/>
                  </a:cxn>
                  <a:cxn ang="0">
                    <a:pos x="236" y="429"/>
                  </a:cxn>
                  <a:cxn ang="0">
                    <a:pos x="268" y="433"/>
                  </a:cxn>
                  <a:cxn ang="0">
                    <a:pos x="315" y="440"/>
                  </a:cxn>
                  <a:cxn ang="0">
                    <a:pos x="333" y="445"/>
                  </a:cxn>
                  <a:cxn ang="0">
                    <a:pos x="350" y="455"/>
                  </a:cxn>
                  <a:cxn ang="0">
                    <a:pos x="369" y="472"/>
                  </a:cxn>
                  <a:cxn ang="0">
                    <a:pos x="390" y="498"/>
                  </a:cxn>
                  <a:cxn ang="0">
                    <a:pos x="405" y="523"/>
                  </a:cxn>
                  <a:cxn ang="0">
                    <a:pos x="417" y="552"/>
                  </a:cxn>
                  <a:cxn ang="0">
                    <a:pos x="437" y="616"/>
                  </a:cxn>
                  <a:cxn ang="0">
                    <a:pos x="451" y="682"/>
                  </a:cxn>
                  <a:cxn ang="0">
                    <a:pos x="466" y="742"/>
                  </a:cxn>
                  <a:cxn ang="0">
                    <a:pos x="489" y="804"/>
                  </a:cxn>
                  <a:cxn ang="0">
                    <a:pos x="517" y="864"/>
                  </a:cxn>
                  <a:cxn ang="0">
                    <a:pos x="582" y="892"/>
                  </a:cxn>
                  <a:cxn ang="0">
                    <a:pos x="650" y="917"/>
                  </a:cxn>
                  <a:cxn ang="0">
                    <a:pos x="719" y="938"/>
                  </a:cxn>
                  <a:cxn ang="0">
                    <a:pos x="790" y="954"/>
                  </a:cxn>
                  <a:cxn ang="0">
                    <a:pos x="798" y="899"/>
                  </a:cxn>
                  <a:cxn ang="0">
                    <a:pos x="803" y="841"/>
                  </a:cxn>
                  <a:cxn ang="0">
                    <a:pos x="809" y="725"/>
                  </a:cxn>
                  <a:cxn ang="0">
                    <a:pos x="818" y="620"/>
                  </a:cxn>
                  <a:cxn ang="0">
                    <a:pos x="825" y="576"/>
                  </a:cxn>
                  <a:cxn ang="0">
                    <a:pos x="835" y="540"/>
                  </a:cxn>
                  <a:cxn ang="0">
                    <a:pos x="876" y="429"/>
                  </a:cxn>
                  <a:cxn ang="0">
                    <a:pos x="890" y="380"/>
                  </a:cxn>
                  <a:cxn ang="0">
                    <a:pos x="899" y="334"/>
                  </a:cxn>
                  <a:cxn ang="0">
                    <a:pos x="900" y="287"/>
                  </a:cxn>
                  <a:cxn ang="0">
                    <a:pos x="893" y="239"/>
                  </a:cxn>
                  <a:cxn ang="0">
                    <a:pos x="875" y="185"/>
                  </a:cxn>
                  <a:cxn ang="0">
                    <a:pos x="848" y="124"/>
                  </a:cxn>
                  <a:cxn ang="0">
                    <a:pos x="725" y="89"/>
                  </a:cxn>
                  <a:cxn ang="0">
                    <a:pos x="627" y="63"/>
                  </a:cxn>
                  <a:cxn ang="0">
                    <a:pos x="529" y="39"/>
                  </a:cxn>
                  <a:cxn ang="0">
                    <a:pos x="404" y="13"/>
                  </a:cxn>
                  <a:cxn ang="0">
                    <a:pos x="356" y="3"/>
                  </a:cxn>
                  <a:cxn ang="0">
                    <a:pos x="320" y="0"/>
                  </a:cxn>
                </a:cxnLst>
                <a:rect l="0" t="0" r="r" b="b"/>
                <a:pathLst>
                  <a:path w="900" h="954">
                    <a:moveTo>
                      <a:pt x="320" y="0"/>
                    </a:moveTo>
                    <a:lnTo>
                      <a:pt x="319" y="0"/>
                    </a:lnTo>
                    <a:lnTo>
                      <a:pt x="318" y="0"/>
                    </a:lnTo>
                    <a:lnTo>
                      <a:pt x="316" y="0"/>
                    </a:lnTo>
                    <a:lnTo>
                      <a:pt x="304" y="1"/>
                    </a:lnTo>
                    <a:lnTo>
                      <a:pt x="291" y="2"/>
                    </a:lnTo>
                    <a:lnTo>
                      <a:pt x="278" y="4"/>
                    </a:lnTo>
                    <a:lnTo>
                      <a:pt x="264" y="8"/>
                    </a:lnTo>
                    <a:lnTo>
                      <a:pt x="231" y="17"/>
                    </a:lnTo>
                    <a:lnTo>
                      <a:pt x="186" y="30"/>
                    </a:lnTo>
                    <a:lnTo>
                      <a:pt x="172" y="35"/>
                    </a:lnTo>
                    <a:lnTo>
                      <a:pt x="159" y="38"/>
                    </a:lnTo>
                    <a:lnTo>
                      <a:pt x="146" y="41"/>
                    </a:lnTo>
                    <a:lnTo>
                      <a:pt x="133" y="45"/>
                    </a:lnTo>
                    <a:lnTo>
                      <a:pt x="122" y="49"/>
                    </a:lnTo>
                    <a:lnTo>
                      <a:pt x="112" y="53"/>
                    </a:lnTo>
                    <a:lnTo>
                      <a:pt x="100" y="57"/>
                    </a:lnTo>
                    <a:lnTo>
                      <a:pt x="86" y="63"/>
                    </a:lnTo>
                    <a:lnTo>
                      <a:pt x="70" y="70"/>
                    </a:lnTo>
                    <a:lnTo>
                      <a:pt x="56" y="80"/>
                    </a:lnTo>
                    <a:lnTo>
                      <a:pt x="48" y="85"/>
                    </a:lnTo>
                    <a:lnTo>
                      <a:pt x="41" y="91"/>
                    </a:lnTo>
                    <a:lnTo>
                      <a:pt x="35" y="97"/>
                    </a:lnTo>
                    <a:lnTo>
                      <a:pt x="30" y="104"/>
                    </a:lnTo>
                    <a:lnTo>
                      <a:pt x="24" y="110"/>
                    </a:lnTo>
                    <a:lnTo>
                      <a:pt x="20" y="119"/>
                    </a:lnTo>
                    <a:lnTo>
                      <a:pt x="16" y="126"/>
                    </a:lnTo>
                    <a:lnTo>
                      <a:pt x="11" y="136"/>
                    </a:lnTo>
                    <a:lnTo>
                      <a:pt x="8" y="146"/>
                    </a:lnTo>
                    <a:lnTo>
                      <a:pt x="5" y="156"/>
                    </a:lnTo>
                    <a:lnTo>
                      <a:pt x="3" y="166"/>
                    </a:lnTo>
                    <a:lnTo>
                      <a:pt x="2" y="178"/>
                    </a:lnTo>
                    <a:lnTo>
                      <a:pt x="0" y="190"/>
                    </a:lnTo>
                    <a:lnTo>
                      <a:pt x="0" y="201"/>
                    </a:lnTo>
                    <a:lnTo>
                      <a:pt x="0" y="212"/>
                    </a:lnTo>
                    <a:lnTo>
                      <a:pt x="2" y="223"/>
                    </a:lnTo>
                    <a:lnTo>
                      <a:pt x="4" y="232"/>
                    </a:lnTo>
                    <a:lnTo>
                      <a:pt x="6" y="243"/>
                    </a:lnTo>
                    <a:lnTo>
                      <a:pt x="9" y="253"/>
                    </a:lnTo>
                    <a:lnTo>
                      <a:pt x="12" y="263"/>
                    </a:lnTo>
                    <a:lnTo>
                      <a:pt x="21" y="282"/>
                    </a:lnTo>
                    <a:lnTo>
                      <a:pt x="32" y="299"/>
                    </a:lnTo>
                    <a:lnTo>
                      <a:pt x="44" y="317"/>
                    </a:lnTo>
                    <a:lnTo>
                      <a:pt x="58" y="333"/>
                    </a:lnTo>
                    <a:lnTo>
                      <a:pt x="73" y="348"/>
                    </a:lnTo>
                    <a:lnTo>
                      <a:pt x="89" y="362"/>
                    </a:lnTo>
                    <a:lnTo>
                      <a:pt x="105" y="375"/>
                    </a:lnTo>
                    <a:lnTo>
                      <a:pt x="124" y="387"/>
                    </a:lnTo>
                    <a:lnTo>
                      <a:pt x="141" y="396"/>
                    </a:lnTo>
                    <a:lnTo>
                      <a:pt x="159" y="405"/>
                    </a:lnTo>
                    <a:lnTo>
                      <a:pt x="178" y="413"/>
                    </a:lnTo>
                    <a:lnTo>
                      <a:pt x="196" y="418"/>
                    </a:lnTo>
                    <a:lnTo>
                      <a:pt x="218" y="425"/>
                    </a:lnTo>
                    <a:lnTo>
                      <a:pt x="236" y="429"/>
                    </a:lnTo>
                    <a:lnTo>
                      <a:pt x="253" y="431"/>
                    </a:lnTo>
                    <a:lnTo>
                      <a:pt x="268" y="433"/>
                    </a:lnTo>
                    <a:lnTo>
                      <a:pt x="294" y="436"/>
                    </a:lnTo>
                    <a:lnTo>
                      <a:pt x="315" y="440"/>
                    </a:lnTo>
                    <a:lnTo>
                      <a:pt x="324" y="442"/>
                    </a:lnTo>
                    <a:lnTo>
                      <a:pt x="333" y="445"/>
                    </a:lnTo>
                    <a:lnTo>
                      <a:pt x="342" y="448"/>
                    </a:lnTo>
                    <a:lnTo>
                      <a:pt x="350" y="455"/>
                    </a:lnTo>
                    <a:lnTo>
                      <a:pt x="359" y="462"/>
                    </a:lnTo>
                    <a:lnTo>
                      <a:pt x="369" y="472"/>
                    </a:lnTo>
                    <a:lnTo>
                      <a:pt x="380" y="484"/>
                    </a:lnTo>
                    <a:lnTo>
                      <a:pt x="390" y="498"/>
                    </a:lnTo>
                    <a:lnTo>
                      <a:pt x="398" y="510"/>
                    </a:lnTo>
                    <a:lnTo>
                      <a:pt x="405" y="523"/>
                    </a:lnTo>
                    <a:lnTo>
                      <a:pt x="412" y="537"/>
                    </a:lnTo>
                    <a:lnTo>
                      <a:pt x="417" y="552"/>
                    </a:lnTo>
                    <a:lnTo>
                      <a:pt x="428" y="582"/>
                    </a:lnTo>
                    <a:lnTo>
                      <a:pt x="437" y="616"/>
                    </a:lnTo>
                    <a:lnTo>
                      <a:pt x="443" y="649"/>
                    </a:lnTo>
                    <a:lnTo>
                      <a:pt x="451" y="682"/>
                    </a:lnTo>
                    <a:lnTo>
                      <a:pt x="458" y="714"/>
                    </a:lnTo>
                    <a:lnTo>
                      <a:pt x="466" y="742"/>
                    </a:lnTo>
                    <a:lnTo>
                      <a:pt x="477" y="773"/>
                    </a:lnTo>
                    <a:lnTo>
                      <a:pt x="489" y="804"/>
                    </a:lnTo>
                    <a:lnTo>
                      <a:pt x="502" y="834"/>
                    </a:lnTo>
                    <a:lnTo>
                      <a:pt x="517" y="864"/>
                    </a:lnTo>
                    <a:lnTo>
                      <a:pt x="549" y="878"/>
                    </a:lnTo>
                    <a:lnTo>
                      <a:pt x="582" y="892"/>
                    </a:lnTo>
                    <a:lnTo>
                      <a:pt x="616" y="905"/>
                    </a:lnTo>
                    <a:lnTo>
                      <a:pt x="650" y="917"/>
                    </a:lnTo>
                    <a:lnTo>
                      <a:pt x="684" y="928"/>
                    </a:lnTo>
                    <a:lnTo>
                      <a:pt x="719" y="938"/>
                    </a:lnTo>
                    <a:lnTo>
                      <a:pt x="754" y="946"/>
                    </a:lnTo>
                    <a:lnTo>
                      <a:pt x="790" y="954"/>
                    </a:lnTo>
                    <a:lnTo>
                      <a:pt x="794" y="927"/>
                    </a:lnTo>
                    <a:lnTo>
                      <a:pt x="798" y="899"/>
                    </a:lnTo>
                    <a:lnTo>
                      <a:pt x="801" y="871"/>
                    </a:lnTo>
                    <a:lnTo>
                      <a:pt x="803" y="841"/>
                    </a:lnTo>
                    <a:lnTo>
                      <a:pt x="806" y="783"/>
                    </a:lnTo>
                    <a:lnTo>
                      <a:pt x="809" y="725"/>
                    </a:lnTo>
                    <a:lnTo>
                      <a:pt x="813" y="670"/>
                    </a:lnTo>
                    <a:lnTo>
                      <a:pt x="818" y="620"/>
                    </a:lnTo>
                    <a:lnTo>
                      <a:pt x="821" y="597"/>
                    </a:lnTo>
                    <a:lnTo>
                      <a:pt x="825" y="576"/>
                    </a:lnTo>
                    <a:lnTo>
                      <a:pt x="829" y="557"/>
                    </a:lnTo>
                    <a:lnTo>
                      <a:pt x="835" y="540"/>
                    </a:lnTo>
                    <a:lnTo>
                      <a:pt x="858" y="481"/>
                    </a:lnTo>
                    <a:lnTo>
                      <a:pt x="876" y="429"/>
                    </a:lnTo>
                    <a:lnTo>
                      <a:pt x="884" y="404"/>
                    </a:lnTo>
                    <a:lnTo>
                      <a:pt x="890" y="380"/>
                    </a:lnTo>
                    <a:lnTo>
                      <a:pt x="896" y="358"/>
                    </a:lnTo>
                    <a:lnTo>
                      <a:pt x="899" y="334"/>
                    </a:lnTo>
                    <a:lnTo>
                      <a:pt x="900" y="311"/>
                    </a:lnTo>
                    <a:lnTo>
                      <a:pt x="900" y="287"/>
                    </a:lnTo>
                    <a:lnTo>
                      <a:pt x="897" y="264"/>
                    </a:lnTo>
                    <a:lnTo>
                      <a:pt x="893" y="239"/>
                    </a:lnTo>
                    <a:lnTo>
                      <a:pt x="885" y="213"/>
                    </a:lnTo>
                    <a:lnTo>
                      <a:pt x="875" y="185"/>
                    </a:lnTo>
                    <a:lnTo>
                      <a:pt x="863" y="156"/>
                    </a:lnTo>
                    <a:lnTo>
                      <a:pt x="848" y="124"/>
                    </a:lnTo>
                    <a:lnTo>
                      <a:pt x="782" y="105"/>
                    </a:lnTo>
                    <a:lnTo>
                      <a:pt x="725" y="89"/>
                    </a:lnTo>
                    <a:lnTo>
                      <a:pt x="674" y="76"/>
                    </a:lnTo>
                    <a:lnTo>
                      <a:pt x="627" y="63"/>
                    </a:lnTo>
                    <a:lnTo>
                      <a:pt x="579" y="51"/>
                    </a:lnTo>
                    <a:lnTo>
                      <a:pt x="529" y="39"/>
                    </a:lnTo>
                    <a:lnTo>
                      <a:pt x="471" y="26"/>
                    </a:lnTo>
                    <a:lnTo>
                      <a:pt x="404" y="13"/>
                    </a:lnTo>
                    <a:lnTo>
                      <a:pt x="378" y="8"/>
                    </a:lnTo>
                    <a:lnTo>
                      <a:pt x="356" y="3"/>
                    </a:lnTo>
                    <a:lnTo>
                      <a:pt x="337" y="1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25" name="Freeform 51">
                <a:extLst>
                  <a:ext uri="{FF2B5EF4-FFF2-40B4-BE49-F238E27FC236}">
                    <a16:creationId xmlns:a16="http://schemas.microsoft.com/office/drawing/2014/main" id="{74E2BCEF-26A1-4EEC-9EEE-F30E77B169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6463" y="4725988"/>
                <a:ext cx="495300" cy="776288"/>
              </a:xfrm>
              <a:custGeom>
                <a:avLst/>
                <a:gdLst/>
                <a:ahLst/>
                <a:cxnLst>
                  <a:cxn ang="0">
                    <a:pos x="638" y="1"/>
                  </a:cxn>
                  <a:cxn ang="0">
                    <a:pos x="582" y="12"/>
                  </a:cxn>
                  <a:cxn ang="0">
                    <a:pos x="535" y="31"/>
                  </a:cxn>
                  <a:cxn ang="0">
                    <a:pos x="477" y="73"/>
                  </a:cxn>
                  <a:cxn ang="0">
                    <a:pos x="420" y="144"/>
                  </a:cxn>
                  <a:cxn ang="0">
                    <a:pos x="360" y="231"/>
                  </a:cxn>
                  <a:cxn ang="0">
                    <a:pos x="307" y="268"/>
                  </a:cxn>
                  <a:cxn ang="0">
                    <a:pos x="215" y="310"/>
                  </a:cxn>
                  <a:cxn ang="0">
                    <a:pos x="121" y="353"/>
                  </a:cxn>
                  <a:cxn ang="0">
                    <a:pos x="66" y="394"/>
                  </a:cxn>
                  <a:cxn ang="0">
                    <a:pos x="44" y="424"/>
                  </a:cxn>
                  <a:cxn ang="0">
                    <a:pos x="30" y="475"/>
                  </a:cxn>
                  <a:cxn ang="0">
                    <a:pos x="29" y="553"/>
                  </a:cxn>
                  <a:cxn ang="0">
                    <a:pos x="23" y="670"/>
                  </a:cxn>
                  <a:cxn ang="0">
                    <a:pos x="11" y="702"/>
                  </a:cxn>
                  <a:cxn ang="0">
                    <a:pos x="1" y="741"/>
                  </a:cxn>
                  <a:cxn ang="0">
                    <a:pos x="1" y="794"/>
                  </a:cxn>
                  <a:cxn ang="0">
                    <a:pos x="15" y="866"/>
                  </a:cxn>
                  <a:cxn ang="0">
                    <a:pos x="39" y="902"/>
                  </a:cxn>
                  <a:cxn ang="0">
                    <a:pos x="72" y="929"/>
                  </a:cxn>
                  <a:cxn ang="0">
                    <a:pos x="127" y="949"/>
                  </a:cxn>
                  <a:cxn ang="0">
                    <a:pos x="247" y="957"/>
                  </a:cxn>
                  <a:cxn ang="0">
                    <a:pos x="324" y="972"/>
                  </a:cxn>
                  <a:cxn ang="0">
                    <a:pos x="363" y="995"/>
                  </a:cxn>
                  <a:cxn ang="0">
                    <a:pos x="395" y="1023"/>
                  </a:cxn>
                  <a:cxn ang="0">
                    <a:pos x="445" y="1095"/>
                  </a:cxn>
                  <a:cxn ang="0">
                    <a:pos x="518" y="1217"/>
                  </a:cxn>
                  <a:cxn ang="0">
                    <a:pos x="566" y="1275"/>
                  </a:cxn>
                  <a:cxn ang="0">
                    <a:pos x="577" y="1319"/>
                  </a:cxn>
                  <a:cxn ang="0">
                    <a:pos x="547" y="1464"/>
                  </a:cxn>
                  <a:cxn ang="0">
                    <a:pos x="536" y="1542"/>
                  </a:cxn>
                  <a:cxn ang="0">
                    <a:pos x="536" y="1635"/>
                  </a:cxn>
                  <a:cxn ang="0">
                    <a:pos x="557" y="1743"/>
                  </a:cxn>
                  <a:cxn ang="0">
                    <a:pos x="607" y="1869"/>
                  </a:cxn>
                  <a:cxn ang="0">
                    <a:pos x="638" y="1919"/>
                  </a:cxn>
                  <a:cxn ang="0">
                    <a:pos x="673" y="1956"/>
                  </a:cxn>
                  <a:cxn ang="0">
                    <a:pos x="761" y="1895"/>
                  </a:cxn>
                  <a:cxn ang="0">
                    <a:pos x="844" y="1827"/>
                  </a:cxn>
                  <a:cxn ang="0">
                    <a:pos x="921" y="1752"/>
                  </a:cxn>
                  <a:cxn ang="0">
                    <a:pos x="990" y="1671"/>
                  </a:cxn>
                  <a:cxn ang="0">
                    <a:pos x="998" y="1553"/>
                  </a:cxn>
                  <a:cxn ang="0">
                    <a:pos x="994" y="1417"/>
                  </a:cxn>
                  <a:cxn ang="0">
                    <a:pos x="1011" y="1321"/>
                  </a:cxn>
                  <a:cxn ang="0">
                    <a:pos x="1076" y="1174"/>
                  </a:cxn>
                  <a:cxn ang="0">
                    <a:pos x="1186" y="960"/>
                  </a:cxn>
                  <a:cxn ang="0">
                    <a:pos x="1251" y="861"/>
                  </a:cxn>
                  <a:cxn ang="0">
                    <a:pos x="1239" y="735"/>
                  </a:cxn>
                  <a:cxn ang="0">
                    <a:pos x="1214" y="615"/>
                  </a:cxn>
                  <a:cxn ang="0">
                    <a:pos x="1178" y="499"/>
                  </a:cxn>
                  <a:cxn ang="0">
                    <a:pos x="1132" y="388"/>
                  </a:cxn>
                  <a:cxn ang="0">
                    <a:pos x="1075" y="282"/>
                  </a:cxn>
                  <a:cxn ang="0">
                    <a:pos x="1009" y="184"/>
                  </a:cxn>
                  <a:cxn ang="0">
                    <a:pos x="933" y="92"/>
                  </a:cxn>
                  <a:cxn ang="0">
                    <a:pos x="849" y="8"/>
                  </a:cxn>
                  <a:cxn ang="0">
                    <a:pos x="811" y="13"/>
                  </a:cxn>
                  <a:cxn ang="0">
                    <a:pos x="760" y="9"/>
                  </a:cxn>
                  <a:cxn ang="0">
                    <a:pos x="674" y="0"/>
                  </a:cxn>
                </a:cxnLst>
                <a:rect l="0" t="0" r="r" b="b"/>
                <a:pathLst>
                  <a:path w="1251" h="1956">
                    <a:moveTo>
                      <a:pt x="674" y="0"/>
                    </a:moveTo>
                    <a:lnTo>
                      <a:pt x="672" y="0"/>
                    </a:lnTo>
                    <a:lnTo>
                      <a:pt x="654" y="0"/>
                    </a:lnTo>
                    <a:lnTo>
                      <a:pt x="638" y="1"/>
                    </a:lnTo>
                    <a:lnTo>
                      <a:pt x="623" y="2"/>
                    </a:lnTo>
                    <a:lnTo>
                      <a:pt x="609" y="5"/>
                    </a:lnTo>
                    <a:lnTo>
                      <a:pt x="595" y="8"/>
                    </a:lnTo>
                    <a:lnTo>
                      <a:pt x="582" y="12"/>
                    </a:lnTo>
                    <a:lnTo>
                      <a:pt x="569" y="16"/>
                    </a:lnTo>
                    <a:lnTo>
                      <a:pt x="557" y="21"/>
                    </a:lnTo>
                    <a:lnTo>
                      <a:pt x="545" y="26"/>
                    </a:lnTo>
                    <a:lnTo>
                      <a:pt x="535" y="31"/>
                    </a:lnTo>
                    <a:lnTo>
                      <a:pt x="524" y="38"/>
                    </a:lnTo>
                    <a:lnTo>
                      <a:pt x="514" y="44"/>
                    </a:lnTo>
                    <a:lnTo>
                      <a:pt x="495" y="58"/>
                    </a:lnTo>
                    <a:lnTo>
                      <a:pt x="477" y="73"/>
                    </a:lnTo>
                    <a:lnTo>
                      <a:pt x="461" y="90"/>
                    </a:lnTo>
                    <a:lnTo>
                      <a:pt x="447" y="107"/>
                    </a:lnTo>
                    <a:lnTo>
                      <a:pt x="433" y="125"/>
                    </a:lnTo>
                    <a:lnTo>
                      <a:pt x="420" y="144"/>
                    </a:lnTo>
                    <a:lnTo>
                      <a:pt x="395" y="180"/>
                    </a:lnTo>
                    <a:lnTo>
                      <a:pt x="371" y="216"/>
                    </a:lnTo>
                    <a:lnTo>
                      <a:pt x="366" y="224"/>
                    </a:lnTo>
                    <a:lnTo>
                      <a:pt x="360" y="231"/>
                    </a:lnTo>
                    <a:lnTo>
                      <a:pt x="352" y="238"/>
                    </a:lnTo>
                    <a:lnTo>
                      <a:pt x="344" y="244"/>
                    </a:lnTo>
                    <a:lnTo>
                      <a:pt x="326" y="257"/>
                    </a:lnTo>
                    <a:lnTo>
                      <a:pt x="307" y="268"/>
                    </a:lnTo>
                    <a:lnTo>
                      <a:pt x="285" y="279"/>
                    </a:lnTo>
                    <a:lnTo>
                      <a:pt x="262" y="289"/>
                    </a:lnTo>
                    <a:lnTo>
                      <a:pt x="239" y="299"/>
                    </a:lnTo>
                    <a:lnTo>
                      <a:pt x="215" y="310"/>
                    </a:lnTo>
                    <a:lnTo>
                      <a:pt x="190" y="320"/>
                    </a:lnTo>
                    <a:lnTo>
                      <a:pt x="166" y="330"/>
                    </a:lnTo>
                    <a:lnTo>
                      <a:pt x="142" y="341"/>
                    </a:lnTo>
                    <a:lnTo>
                      <a:pt x="121" y="353"/>
                    </a:lnTo>
                    <a:lnTo>
                      <a:pt x="100" y="366"/>
                    </a:lnTo>
                    <a:lnTo>
                      <a:pt x="82" y="379"/>
                    </a:lnTo>
                    <a:lnTo>
                      <a:pt x="73" y="387"/>
                    </a:lnTo>
                    <a:lnTo>
                      <a:pt x="66" y="394"/>
                    </a:lnTo>
                    <a:lnTo>
                      <a:pt x="58" y="403"/>
                    </a:lnTo>
                    <a:lnTo>
                      <a:pt x="52" y="410"/>
                    </a:lnTo>
                    <a:lnTo>
                      <a:pt x="47" y="418"/>
                    </a:lnTo>
                    <a:lnTo>
                      <a:pt x="44" y="424"/>
                    </a:lnTo>
                    <a:lnTo>
                      <a:pt x="41" y="432"/>
                    </a:lnTo>
                    <a:lnTo>
                      <a:pt x="38" y="441"/>
                    </a:lnTo>
                    <a:lnTo>
                      <a:pt x="33" y="457"/>
                    </a:lnTo>
                    <a:lnTo>
                      <a:pt x="30" y="475"/>
                    </a:lnTo>
                    <a:lnTo>
                      <a:pt x="29" y="494"/>
                    </a:lnTo>
                    <a:lnTo>
                      <a:pt x="28" y="513"/>
                    </a:lnTo>
                    <a:lnTo>
                      <a:pt x="28" y="532"/>
                    </a:lnTo>
                    <a:lnTo>
                      <a:pt x="29" y="553"/>
                    </a:lnTo>
                    <a:lnTo>
                      <a:pt x="29" y="593"/>
                    </a:lnTo>
                    <a:lnTo>
                      <a:pt x="28" y="633"/>
                    </a:lnTo>
                    <a:lnTo>
                      <a:pt x="26" y="651"/>
                    </a:lnTo>
                    <a:lnTo>
                      <a:pt x="23" y="670"/>
                    </a:lnTo>
                    <a:lnTo>
                      <a:pt x="20" y="678"/>
                    </a:lnTo>
                    <a:lnTo>
                      <a:pt x="17" y="687"/>
                    </a:lnTo>
                    <a:lnTo>
                      <a:pt x="14" y="694"/>
                    </a:lnTo>
                    <a:lnTo>
                      <a:pt x="11" y="702"/>
                    </a:lnTo>
                    <a:lnTo>
                      <a:pt x="7" y="711"/>
                    </a:lnTo>
                    <a:lnTo>
                      <a:pt x="4" y="719"/>
                    </a:lnTo>
                    <a:lnTo>
                      <a:pt x="2" y="730"/>
                    </a:lnTo>
                    <a:lnTo>
                      <a:pt x="1" y="741"/>
                    </a:lnTo>
                    <a:lnTo>
                      <a:pt x="0" y="754"/>
                    </a:lnTo>
                    <a:lnTo>
                      <a:pt x="0" y="767"/>
                    </a:lnTo>
                    <a:lnTo>
                      <a:pt x="0" y="780"/>
                    </a:lnTo>
                    <a:lnTo>
                      <a:pt x="1" y="794"/>
                    </a:lnTo>
                    <a:lnTo>
                      <a:pt x="4" y="820"/>
                    </a:lnTo>
                    <a:lnTo>
                      <a:pt x="9" y="845"/>
                    </a:lnTo>
                    <a:lnTo>
                      <a:pt x="12" y="856"/>
                    </a:lnTo>
                    <a:lnTo>
                      <a:pt x="15" y="866"/>
                    </a:lnTo>
                    <a:lnTo>
                      <a:pt x="19" y="875"/>
                    </a:lnTo>
                    <a:lnTo>
                      <a:pt x="24" y="882"/>
                    </a:lnTo>
                    <a:lnTo>
                      <a:pt x="31" y="892"/>
                    </a:lnTo>
                    <a:lnTo>
                      <a:pt x="39" y="902"/>
                    </a:lnTo>
                    <a:lnTo>
                      <a:pt x="46" y="909"/>
                    </a:lnTo>
                    <a:lnTo>
                      <a:pt x="55" y="917"/>
                    </a:lnTo>
                    <a:lnTo>
                      <a:pt x="64" y="923"/>
                    </a:lnTo>
                    <a:lnTo>
                      <a:pt x="72" y="929"/>
                    </a:lnTo>
                    <a:lnTo>
                      <a:pt x="81" y="934"/>
                    </a:lnTo>
                    <a:lnTo>
                      <a:pt x="90" y="939"/>
                    </a:lnTo>
                    <a:lnTo>
                      <a:pt x="108" y="945"/>
                    </a:lnTo>
                    <a:lnTo>
                      <a:pt x="127" y="949"/>
                    </a:lnTo>
                    <a:lnTo>
                      <a:pt x="147" y="953"/>
                    </a:lnTo>
                    <a:lnTo>
                      <a:pt x="166" y="955"/>
                    </a:lnTo>
                    <a:lnTo>
                      <a:pt x="207" y="956"/>
                    </a:lnTo>
                    <a:lnTo>
                      <a:pt x="247" y="957"/>
                    </a:lnTo>
                    <a:lnTo>
                      <a:pt x="267" y="959"/>
                    </a:lnTo>
                    <a:lnTo>
                      <a:pt x="286" y="961"/>
                    </a:lnTo>
                    <a:lnTo>
                      <a:pt x="306" y="966"/>
                    </a:lnTo>
                    <a:lnTo>
                      <a:pt x="324" y="972"/>
                    </a:lnTo>
                    <a:lnTo>
                      <a:pt x="335" y="977"/>
                    </a:lnTo>
                    <a:lnTo>
                      <a:pt x="344" y="983"/>
                    </a:lnTo>
                    <a:lnTo>
                      <a:pt x="354" y="988"/>
                    </a:lnTo>
                    <a:lnTo>
                      <a:pt x="363" y="995"/>
                    </a:lnTo>
                    <a:lnTo>
                      <a:pt x="371" y="1001"/>
                    </a:lnTo>
                    <a:lnTo>
                      <a:pt x="380" y="1008"/>
                    </a:lnTo>
                    <a:lnTo>
                      <a:pt x="388" y="1015"/>
                    </a:lnTo>
                    <a:lnTo>
                      <a:pt x="395" y="1023"/>
                    </a:lnTo>
                    <a:lnTo>
                      <a:pt x="408" y="1040"/>
                    </a:lnTo>
                    <a:lnTo>
                      <a:pt x="421" y="1057"/>
                    </a:lnTo>
                    <a:lnTo>
                      <a:pt x="433" y="1076"/>
                    </a:lnTo>
                    <a:lnTo>
                      <a:pt x="445" y="1095"/>
                    </a:lnTo>
                    <a:lnTo>
                      <a:pt x="468" y="1135"/>
                    </a:lnTo>
                    <a:lnTo>
                      <a:pt x="491" y="1176"/>
                    </a:lnTo>
                    <a:lnTo>
                      <a:pt x="504" y="1197"/>
                    </a:lnTo>
                    <a:lnTo>
                      <a:pt x="518" y="1217"/>
                    </a:lnTo>
                    <a:lnTo>
                      <a:pt x="533" y="1237"/>
                    </a:lnTo>
                    <a:lnTo>
                      <a:pt x="551" y="1256"/>
                    </a:lnTo>
                    <a:lnTo>
                      <a:pt x="559" y="1266"/>
                    </a:lnTo>
                    <a:lnTo>
                      <a:pt x="566" y="1275"/>
                    </a:lnTo>
                    <a:lnTo>
                      <a:pt x="570" y="1285"/>
                    </a:lnTo>
                    <a:lnTo>
                      <a:pt x="573" y="1296"/>
                    </a:lnTo>
                    <a:lnTo>
                      <a:pt x="576" y="1307"/>
                    </a:lnTo>
                    <a:lnTo>
                      <a:pt x="577" y="1319"/>
                    </a:lnTo>
                    <a:lnTo>
                      <a:pt x="577" y="1331"/>
                    </a:lnTo>
                    <a:lnTo>
                      <a:pt x="576" y="1342"/>
                    </a:lnTo>
                    <a:lnTo>
                      <a:pt x="564" y="1399"/>
                    </a:lnTo>
                    <a:lnTo>
                      <a:pt x="547" y="1464"/>
                    </a:lnTo>
                    <a:lnTo>
                      <a:pt x="544" y="1483"/>
                    </a:lnTo>
                    <a:lnTo>
                      <a:pt x="541" y="1502"/>
                    </a:lnTo>
                    <a:lnTo>
                      <a:pt x="538" y="1522"/>
                    </a:lnTo>
                    <a:lnTo>
                      <a:pt x="536" y="1542"/>
                    </a:lnTo>
                    <a:lnTo>
                      <a:pt x="535" y="1564"/>
                    </a:lnTo>
                    <a:lnTo>
                      <a:pt x="533" y="1587"/>
                    </a:lnTo>
                    <a:lnTo>
                      <a:pt x="535" y="1610"/>
                    </a:lnTo>
                    <a:lnTo>
                      <a:pt x="536" y="1635"/>
                    </a:lnTo>
                    <a:lnTo>
                      <a:pt x="539" y="1660"/>
                    </a:lnTo>
                    <a:lnTo>
                      <a:pt x="543" y="1687"/>
                    </a:lnTo>
                    <a:lnTo>
                      <a:pt x="550" y="1715"/>
                    </a:lnTo>
                    <a:lnTo>
                      <a:pt x="557" y="1743"/>
                    </a:lnTo>
                    <a:lnTo>
                      <a:pt x="567" y="1773"/>
                    </a:lnTo>
                    <a:lnTo>
                      <a:pt x="578" y="1804"/>
                    </a:lnTo>
                    <a:lnTo>
                      <a:pt x="592" y="1836"/>
                    </a:lnTo>
                    <a:lnTo>
                      <a:pt x="607" y="1869"/>
                    </a:lnTo>
                    <a:lnTo>
                      <a:pt x="614" y="1884"/>
                    </a:lnTo>
                    <a:lnTo>
                      <a:pt x="622" y="1896"/>
                    </a:lnTo>
                    <a:lnTo>
                      <a:pt x="631" y="1908"/>
                    </a:lnTo>
                    <a:lnTo>
                      <a:pt x="638" y="1919"/>
                    </a:lnTo>
                    <a:lnTo>
                      <a:pt x="647" y="1930"/>
                    </a:lnTo>
                    <a:lnTo>
                      <a:pt x="655" y="1940"/>
                    </a:lnTo>
                    <a:lnTo>
                      <a:pt x="664" y="1948"/>
                    </a:lnTo>
                    <a:lnTo>
                      <a:pt x="673" y="1956"/>
                    </a:lnTo>
                    <a:lnTo>
                      <a:pt x="695" y="1941"/>
                    </a:lnTo>
                    <a:lnTo>
                      <a:pt x="718" y="1927"/>
                    </a:lnTo>
                    <a:lnTo>
                      <a:pt x="740" y="1911"/>
                    </a:lnTo>
                    <a:lnTo>
                      <a:pt x="761" y="1895"/>
                    </a:lnTo>
                    <a:lnTo>
                      <a:pt x="783" y="1878"/>
                    </a:lnTo>
                    <a:lnTo>
                      <a:pt x="803" y="1862"/>
                    </a:lnTo>
                    <a:lnTo>
                      <a:pt x="824" y="1845"/>
                    </a:lnTo>
                    <a:lnTo>
                      <a:pt x="844" y="1827"/>
                    </a:lnTo>
                    <a:lnTo>
                      <a:pt x="864" y="1809"/>
                    </a:lnTo>
                    <a:lnTo>
                      <a:pt x="883" y="1791"/>
                    </a:lnTo>
                    <a:lnTo>
                      <a:pt x="903" y="1771"/>
                    </a:lnTo>
                    <a:lnTo>
                      <a:pt x="921" y="1752"/>
                    </a:lnTo>
                    <a:lnTo>
                      <a:pt x="940" y="1732"/>
                    </a:lnTo>
                    <a:lnTo>
                      <a:pt x="957" y="1712"/>
                    </a:lnTo>
                    <a:lnTo>
                      <a:pt x="974" y="1691"/>
                    </a:lnTo>
                    <a:lnTo>
                      <a:pt x="990" y="1671"/>
                    </a:lnTo>
                    <a:lnTo>
                      <a:pt x="995" y="1637"/>
                    </a:lnTo>
                    <a:lnTo>
                      <a:pt x="997" y="1607"/>
                    </a:lnTo>
                    <a:lnTo>
                      <a:pt x="998" y="1579"/>
                    </a:lnTo>
                    <a:lnTo>
                      <a:pt x="998" y="1553"/>
                    </a:lnTo>
                    <a:lnTo>
                      <a:pt x="996" y="1506"/>
                    </a:lnTo>
                    <a:lnTo>
                      <a:pt x="994" y="1461"/>
                    </a:lnTo>
                    <a:lnTo>
                      <a:pt x="992" y="1439"/>
                    </a:lnTo>
                    <a:lnTo>
                      <a:pt x="994" y="1417"/>
                    </a:lnTo>
                    <a:lnTo>
                      <a:pt x="995" y="1394"/>
                    </a:lnTo>
                    <a:lnTo>
                      <a:pt x="998" y="1372"/>
                    </a:lnTo>
                    <a:lnTo>
                      <a:pt x="1003" y="1347"/>
                    </a:lnTo>
                    <a:lnTo>
                      <a:pt x="1011" y="1321"/>
                    </a:lnTo>
                    <a:lnTo>
                      <a:pt x="1021" y="1293"/>
                    </a:lnTo>
                    <a:lnTo>
                      <a:pt x="1034" y="1263"/>
                    </a:lnTo>
                    <a:lnTo>
                      <a:pt x="1053" y="1221"/>
                    </a:lnTo>
                    <a:lnTo>
                      <a:pt x="1076" y="1174"/>
                    </a:lnTo>
                    <a:lnTo>
                      <a:pt x="1099" y="1122"/>
                    </a:lnTo>
                    <a:lnTo>
                      <a:pt x="1126" y="1069"/>
                    </a:lnTo>
                    <a:lnTo>
                      <a:pt x="1156" y="1014"/>
                    </a:lnTo>
                    <a:lnTo>
                      <a:pt x="1186" y="960"/>
                    </a:lnTo>
                    <a:lnTo>
                      <a:pt x="1202" y="934"/>
                    </a:lnTo>
                    <a:lnTo>
                      <a:pt x="1217" y="908"/>
                    </a:lnTo>
                    <a:lnTo>
                      <a:pt x="1233" y="885"/>
                    </a:lnTo>
                    <a:lnTo>
                      <a:pt x="1251" y="861"/>
                    </a:lnTo>
                    <a:lnTo>
                      <a:pt x="1248" y="829"/>
                    </a:lnTo>
                    <a:lnTo>
                      <a:pt x="1246" y="798"/>
                    </a:lnTo>
                    <a:lnTo>
                      <a:pt x="1242" y="767"/>
                    </a:lnTo>
                    <a:lnTo>
                      <a:pt x="1239" y="735"/>
                    </a:lnTo>
                    <a:lnTo>
                      <a:pt x="1233" y="705"/>
                    </a:lnTo>
                    <a:lnTo>
                      <a:pt x="1228" y="675"/>
                    </a:lnTo>
                    <a:lnTo>
                      <a:pt x="1221" y="645"/>
                    </a:lnTo>
                    <a:lnTo>
                      <a:pt x="1214" y="615"/>
                    </a:lnTo>
                    <a:lnTo>
                      <a:pt x="1206" y="585"/>
                    </a:lnTo>
                    <a:lnTo>
                      <a:pt x="1198" y="556"/>
                    </a:lnTo>
                    <a:lnTo>
                      <a:pt x="1188" y="527"/>
                    </a:lnTo>
                    <a:lnTo>
                      <a:pt x="1178" y="499"/>
                    </a:lnTo>
                    <a:lnTo>
                      <a:pt x="1167" y="470"/>
                    </a:lnTo>
                    <a:lnTo>
                      <a:pt x="1157" y="443"/>
                    </a:lnTo>
                    <a:lnTo>
                      <a:pt x="1145" y="415"/>
                    </a:lnTo>
                    <a:lnTo>
                      <a:pt x="1132" y="388"/>
                    </a:lnTo>
                    <a:lnTo>
                      <a:pt x="1119" y="361"/>
                    </a:lnTo>
                    <a:lnTo>
                      <a:pt x="1105" y="334"/>
                    </a:lnTo>
                    <a:lnTo>
                      <a:pt x="1090" y="308"/>
                    </a:lnTo>
                    <a:lnTo>
                      <a:pt x="1075" y="282"/>
                    </a:lnTo>
                    <a:lnTo>
                      <a:pt x="1059" y="257"/>
                    </a:lnTo>
                    <a:lnTo>
                      <a:pt x="1043" y="232"/>
                    </a:lnTo>
                    <a:lnTo>
                      <a:pt x="1026" y="207"/>
                    </a:lnTo>
                    <a:lnTo>
                      <a:pt x="1009" y="184"/>
                    </a:lnTo>
                    <a:lnTo>
                      <a:pt x="990" y="160"/>
                    </a:lnTo>
                    <a:lnTo>
                      <a:pt x="972" y="136"/>
                    </a:lnTo>
                    <a:lnTo>
                      <a:pt x="952" y="113"/>
                    </a:lnTo>
                    <a:lnTo>
                      <a:pt x="933" y="92"/>
                    </a:lnTo>
                    <a:lnTo>
                      <a:pt x="913" y="70"/>
                    </a:lnTo>
                    <a:lnTo>
                      <a:pt x="892" y="49"/>
                    </a:lnTo>
                    <a:lnTo>
                      <a:pt x="870" y="28"/>
                    </a:lnTo>
                    <a:lnTo>
                      <a:pt x="849" y="8"/>
                    </a:lnTo>
                    <a:lnTo>
                      <a:pt x="840" y="10"/>
                    </a:lnTo>
                    <a:lnTo>
                      <a:pt x="830" y="12"/>
                    </a:lnTo>
                    <a:lnTo>
                      <a:pt x="821" y="13"/>
                    </a:lnTo>
                    <a:lnTo>
                      <a:pt x="811" y="13"/>
                    </a:lnTo>
                    <a:lnTo>
                      <a:pt x="799" y="13"/>
                    </a:lnTo>
                    <a:lnTo>
                      <a:pt x="787" y="12"/>
                    </a:lnTo>
                    <a:lnTo>
                      <a:pt x="774" y="11"/>
                    </a:lnTo>
                    <a:lnTo>
                      <a:pt x="760" y="9"/>
                    </a:lnTo>
                    <a:lnTo>
                      <a:pt x="738" y="4"/>
                    </a:lnTo>
                    <a:lnTo>
                      <a:pt x="715" y="2"/>
                    </a:lnTo>
                    <a:lnTo>
                      <a:pt x="693" y="0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26" name="Freeform 52">
                <a:extLst>
                  <a:ext uri="{FF2B5EF4-FFF2-40B4-BE49-F238E27FC236}">
                    <a16:creationId xmlns:a16="http://schemas.microsoft.com/office/drawing/2014/main" id="{B247909C-A0C9-4F93-AFDF-29764F476DC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59250" y="4508500"/>
                <a:ext cx="1139825" cy="1141413"/>
              </a:xfrm>
              <a:custGeom>
                <a:avLst/>
                <a:gdLst/>
                <a:ahLst/>
                <a:cxnLst>
                  <a:cxn ang="0">
                    <a:pos x="1014" y="2568"/>
                  </a:cxn>
                  <a:cxn ang="0">
                    <a:pos x="568" y="2306"/>
                  </a:cxn>
                  <a:cxn ang="0">
                    <a:pos x="598" y="2125"/>
                  </a:cxn>
                  <a:cxn ang="0">
                    <a:pos x="233" y="1785"/>
                  </a:cxn>
                  <a:cxn ang="0">
                    <a:pos x="327" y="1605"/>
                  </a:cxn>
                  <a:cxn ang="0">
                    <a:pos x="104" y="1290"/>
                  </a:cxn>
                  <a:cxn ang="0">
                    <a:pos x="273" y="2100"/>
                  </a:cxn>
                  <a:cxn ang="0">
                    <a:pos x="850" y="2646"/>
                  </a:cxn>
                  <a:cxn ang="0">
                    <a:pos x="151" y="1006"/>
                  </a:cxn>
                  <a:cxn ang="0">
                    <a:pos x="1117" y="38"/>
                  </a:cxn>
                  <a:cxn ang="0">
                    <a:pos x="1604" y="35"/>
                  </a:cxn>
                  <a:cxn ang="0">
                    <a:pos x="880" y="191"/>
                  </a:cxn>
                  <a:cxn ang="0">
                    <a:pos x="1303" y="505"/>
                  </a:cxn>
                  <a:cxn ang="0">
                    <a:pos x="1166" y="216"/>
                  </a:cxn>
                  <a:cxn ang="0">
                    <a:pos x="1501" y="133"/>
                  </a:cxn>
                  <a:cxn ang="0">
                    <a:pos x="2401" y="422"/>
                  </a:cxn>
                  <a:cxn ang="0">
                    <a:pos x="2870" y="1477"/>
                  </a:cxn>
                  <a:cxn ang="0">
                    <a:pos x="2135" y="2720"/>
                  </a:cxn>
                  <a:cxn ang="0">
                    <a:pos x="1335" y="2871"/>
                  </a:cxn>
                  <a:cxn ang="0">
                    <a:pos x="540" y="2586"/>
                  </a:cxn>
                  <a:cxn ang="0">
                    <a:pos x="30" y="1781"/>
                  </a:cxn>
                  <a:cxn ang="0">
                    <a:pos x="110" y="886"/>
                  </a:cxn>
                  <a:cxn ang="0">
                    <a:pos x="602" y="268"/>
                  </a:cxn>
                  <a:cxn ang="0">
                    <a:pos x="368" y="918"/>
                  </a:cxn>
                  <a:cxn ang="0">
                    <a:pos x="787" y="264"/>
                  </a:cxn>
                  <a:cxn ang="0">
                    <a:pos x="351" y="1168"/>
                  </a:cxn>
                  <a:cxn ang="0">
                    <a:pos x="903" y="1043"/>
                  </a:cxn>
                  <a:cxn ang="0">
                    <a:pos x="333" y="1066"/>
                  </a:cxn>
                  <a:cxn ang="0">
                    <a:pos x="1033" y="1855"/>
                  </a:cxn>
                  <a:cxn ang="0">
                    <a:pos x="766" y="2165"/>
                  </a:cxn>
                  <a:cxn ang="0">
                    <a:pos x="1291" y="2054"/>
                  </a:cxn>
                  <a:cxn ang="0">
                    <a:pos x="1232" y="2637"/>
                  </a:cxn>
                  <a:cxn ang="0">
                    <a:pos x="1575" y="2494"/>
                  </a:cxn>
                  <a:cxn ang="0">
                    <a:pos x="2100" y="2528"/>
                  </a:cxn>
                  <a:cxn ang="0">
                    <a:pos x="1648" y="2380"/>
                  </a:cxn>
                  <a:cxn ang="0">
                    <a:pos x="2448" y="2346"/>
                  </a:cxn>
                  <a:cxn ang="0">
                    <a:pos x="2524" y="2253"/>
                  </a:cxn>
                  <a:cxn ang="0">
                    <a:pos x="2345" y="1746"/>
                  </a:cxn>
                  <a:cxn ang="0">
                    <a:pos x="2380" y="2250"/>
                  </a:cxn>
                  <a:cxn ang="0">
                    <a:pos x="2621" y="2090"/>
                  </a:cxn>
                  <a:cxn ang="0">
                    <a:pos x="2754" y="1303"/>
                  </a:cxn>
                  <a:cxn ang="0">
                    <a:pos x="2344" y="646"/>
                  </a:cxn>
                  <a:cxn ang="0">
                    <a:pos x="2677" y="1220"/>
                  </a:cxn>
                  <a:cxn ang="0">
                    <a:pos x="2599" y="1404"/>
                  </a:cxn>
                  <a:cxn ang="0">
                    <a:pos x="2352" y="522"/>
                  </a:cxn>
                  <a:cxn ang="0">
                    <a:pos x="1598" y="199"/>
                  </a:cxn>
                  <a:cxn ang="0">
                    <a:pos x="1682" y="465"/>
                  </a:cxn>
                  <a:cxn ang="0">
                    <a:pos x="2027" y="425"/>
                  </a:cxn>
                  <a:cxn ang="0">
                    <a:pos x="2565" y="1663"/>
                  </a:cxn>
                  <a:cxn ang="0">
                    <a:pos x="2137" y="1118"/>
                  </a:cxn>
                  <a:cxn ang="0">
                    <a:pos x="2418" y="1672"/>
                  </a:cxn>
                  <a:cxn ang="0">
                    <a:pos x="1783" y="793"/>
                  </a:cxn>
                  <a:cxn ang="0">
                    <a:pos x="2399" y="1091"/>
                  </a:cxn>
                  <a:cxn ang="0">
                    <a:pos x="1332" y="1712"/>
                  </a:cxn>
                  <a:cxn ang="0">
                    <a:pos x="1835" y="1157"/>
                  </a:cxn>
                  <a:cxn ang="0">
                    <a:pos x="1122" y="1444"/>
                  </a:cxn>
                  <a:cxn ang="0">
                    <a:pos x="1364" y="1822"/>
                  </a:cxn>
                  <a:cxn ang="0">
                    <a:pos x="1871" y="2226"/>
                  </a:cxn>
                  <a:cxn ang="0">
                    <a:pos x="1239" y="1114"/>
                  </a:cxn>
                  <a:cxn ang="0">
                    <a:pos x="1619" y="710"/>
                  </a:cxn>
                  <a:cxn ang="0">
                    <a:pos x="916" y="773"/>
                  </a:cxn>
                </a:cxnLst>
                <a:rect l="0" t="0" r="r" b="b"/>
                <a:pathLst>
                  <a:path w="2871" h="2879">
                    <a:moveTo>
                      <a:pt x="1290" y="2763"/>
                    </a:moveTo>
                    <a:lnTo>
                      <a:pt x="1257" y="2744"/>
                    </a:lnTo>
                    <a:lnTo>
                      <a:pt x="1223" y="2721"/>
                    </a:lnTo>
                    <a:lnTo>
                      <a:pt x="1187" y="2696"/>
                    </a:lnTo>
                    <a:lnTo>
                      <a:pt x="1150" y="2672"/>
                    </a:lnTo>
                    <a:lnTo>
                      <a:pt x="1136" y="2686"/>
                    </a:lnTo>
                    <a:lnTo>
                      <a:pt x="1123" y="2703"/>
                    </a:lnTo>
                    <a:lnTo>
                      <a:pt x="1111" y="2720"/>
                    </a:lnTo>
                    <a:lnTo>
                      <a:pt x="1099" y="2736"/>
                    </a:lnTo>
                    <a:lnTo>
                      <a:pt x="1120" y="2741"/>
                    </a:lnTo>
                    <a:lnTo>
                      <a:pt x="1143" y="2747"/>
                    </a:lnTo>
                    <a:lnTo>
                      <a:pt x="1166" y="2750"/>
                    </a:lnTo>
                    <a:lnTo>
                      <a:pt x="1191" y="2753"/>
                    </a:lnTo>
                    <a:lnTo>
                      <a:pt x="1216" y="2757"/>
                    </a:lnTo>
                    <a:lnTo>
                      <a:pt x="1241" y="2759"/>
                    </a:lnTo>
                    <a:lnTo>
                      <a:pt x="1266" y="2761"/>
                    </a:lnTo>
                    <a:lnTo>
                      <a:pt x="1290" y="2763"/>
                    </a:lnTo>
                    <a:close/>
                    <a:moveTo>
                      <a:pt x="1076" y="2617"/>
                    </a:moveTo>
                    <a:lnTo>
                      <a:pt x="1057" y="2604"/>
                    </a:lnTo>
                    <a:lnTo>
                      <a:pt x="1037" y="2587"/>
                    </a:lnTo>
                    <a:lnTo>
                      <a:pt x="1014" y="2568"/>
                    </a:lnTo>
                    <a:lnTo>
                      <a:pt x="990" y="2546"/>
                    </a:lnTo>
                    <a:lnTo>
                      <a:pt x="936" y="2497"/>
                    </a:lnTo>
                    <a:lnTo>
                      <a:pt x="880" y="2443"/>
                    </a:lnTo>
                    <a:lnTo>
                      <a:pt x="852" y="2415"/>
                    </a:lnTo>
                    <a:lnTo>
                      <a:pt x="824" y="2387"/>
                    </a:lnTo>
                    <a:lnTo>
                      <a:pt x="797" y="2358"/>
                    </a:lnTo>
                    <a:lnTo>
                      <a:pt x="771" y="2330"/>
                    </a:lnTo>
                    <a:lnTo>
                      <a:pt x="746" y="2302"/>
                    </a:lnTo>
                    <a:lnTo>
                      <a:pt x="724" y="2276"/>
                    </a:lnTo>
                    <a:lnTo>
                      <a:pt x="702" y="2250"/>
                    </a:lnTo>
                    <a:lnTo>
                      <a:pt x="685" y="2226"/>
                    </a:lnTo>
                    <a:lnTo>
                      <a:pt x="672" y="2235"/>
                    </a:lnTo>
                    <a:lnTo>
                      <a:pt x="659" y="2246"/>
                    </a:lnTo>
                    <a:lnTo>
                      <a:pt x="646" y="2258"/>
                    </a:lnTo>
                    <a:lnTo>
                      <a:pt x="632" y="2271"/>
                    </a:lnTo>
                    <a:lnTo>
                      <a:pt x="617" y="2282"/>
                    </a:lnTo>
                    <a:lnTo>
                      <a:pt x="602" y="2293"/>
                    </a:lnTo>
                    <a:lnTo>
                      <a:pt x="593" y="2298"/>
                    </a:lnTo>
                    <a:lnTo>
                      <a:pt x="585" y="2302"/>
                    </a:lnTo>
                    <a:lnTo>
                      <a:pt x="577" y="2304"/>
                    </a:lnTo>
                    <a:lnTo>
                      <a:pt x="568" y="2306"/>
                    </a:lnTo>
                    <a:lnTo>
                      <a:pt x="550" y="2309"/>
                    </a:lnTo>
                    <a:lnTo>
                      <a:pt x="529" y="2312"/>
                    </a:lnTo>
                    <a:lnTo>
                      <a:pt x="518" y="2313"/>
                    </a:lnTo>
                    <a:lnTo>
                      <a:pt x="509" y="2313"/>
                    </a:lnTo>
                    <a:lnTo>
                      <a:pt x="501" y="2312"/>
                    </a:lnTo>
                    <a:lnTo>
                      <a:pt x="495" y="2311"/>
                    </a:lnTo>
                    <a:lnTo>
                      <a:pt x="492" y="2309"/>
                    </a:lnTo>
                    <a:lnTo>
                      <a:pt x="491" y="2307"/>
                    </a:lnTo>
                    <a:lnTo>
                      <a:pt x="490" y="2305"/>
                    </a:lnTo>
                    <a:lnTo>
                      <a:pt x="490" y="2303"/>
                    </a:lnTo>
                    <a:lnTo>
                      <a:pt x="491" y="2298"/>
                    </a:lnTo>
                    <a:lnTo>
                      <a:pt x="494" y="2290"/>
                    </a:lnTo>
                    <a:lnTo>
                      <a:pt x="501" y="2276"/>
                    </a:lnTo>
                    <a:lnTo>
                      <a:pt x="511" y="2262"/>
                    </a:lnTo>
                    <a:lnTo>
                      <a:pt x="530" y="2237"/>
                    </a:lnTo>
                    <a:lnTo>
                      <a:pt x="554" y="2210"/>
                    </a:lnTo>
                    <a:lnTo>
                      <a:pt x="568" y="2196"/>
                    </a:lnTo>
                    <a:lnTo>
                      <a:pt x="583" y="2182"/>
                    </a:lnTo>
                    <a:lnTo>
                      <a:pt x="599" y="2168"/>
                    </a:lnTo>
                    <a:lnTo>
                      <a:pt x="618" y="2154"/>
                    </a:lnTo>
                    <a:lnTo>
                      <a:pt x="598" y="2125"/>
                    </a:lnTo>
                    <a:lnTo>
                      <a:pt x="580" y="2097"/>
                    </a:lnTo>
                    <a:lnTo>
                      <a:pt x="564" y="2070"/>
                    </a:lnTo>
                    <a:lnTo>
                      <a:pt x="548" y="2043"/>
                    </a:lnTo>
                    <a:lnTo>
                      <a:pt x="532" y="2017"/>
                    </a:lnTo>
                    <a:lnTo>
                      <a:pt x="517" y="1991"/>
                    </a:lnTo>
                    <a:lnTo>
                      <a:pt x="504" y="1964"/>
                    </a:lnTo>
                    <a:lnTo>
                      <a:pt x="490" y="1938"/>
                    </a:lnTo>
                    <a:lnTo>
                      <a:pt x="465" y="1883"/>
                    </a:lnTo>
                    <a:lnTo>
                      <a:pt x="441" y="1826"/>
                    </a:lnTo>
                    <a:lnTo>
                      <a:pt x="416" y="1764"/>
                    </a:lnTo>
                    <a:lnTo>
                      <a:pt x="389" y="1697"/>
                    </a:lnTo>
                    <a:lnTo>
                      <a:pt x="360" y="1717"/>
                    </a:lnTo>
                    <a:lnTo>
                      <a:pt x="333" y="1736"/>
                    </a:lnTo>
                    <a:lnTo>
                      <a:pt x="308" y="1754"/>
                    </a:lnTo>
                    <a:lnTo>
                      <a:pt x="281" y="1776"/>
                    </a:lnTo>
                    <a:lnTo>
                      <a:pt x="275" y="1779"/>
                    </a:lnTo>
                    <a:lnTo>
                      <a:pt x="269" y="1782"/>
                    </a:lnTo>
                    <a:lnTo>
                      <a:pt x="260" y="1785"/>
                    </a:lnTo>
                    <a:lnTo>
                      <a:pt x="252" y="1786"/>
                    </a:lnTo>
                    <a:lnTo>
                      <a:pt x="242" y="1786"/>
                    </a:lnTo>
                    <a:lnTo>
                      <a:pt x="233" y="1785"/>
                    </a:lnTo>
                    <a:lnTo>
                      <a:pt x="226" y="1781"/>
                    </a:lnTo>
                    <a:lnTo>
                      <a:pt x="219" y="1777"/>
                    </a:lnTo>
                    <a:lnTo>
                      <a:pt x="214" y="1772"/>
                    </a:lnTo>
                    <a:lnTo>
                      <a:pt x="210" y="1766"/>
                    </a:lnTo>
                    <a:lnTo>
                      <a:pt x="205" y="1760"/>
                    </a:lnTo>
                    <a:lnTo>
                      <a:pt x="202" y="1753"/>
                    </a:lnTo>
                    <a:lnTo>
                      <a:pt x="200" y="1747"/>
                    </a:lnTo>
                    <a:lnTo>
                      <a:pt x="199" y="1740"/>
                    </a:lnTo>
                    <a:lnTo>
                      <a:pt x="198" y="1734"/>
                    </a:lnTo>
                    <a:lnTo>
                      <a:pt x="198" y="1726"/>
                    </a:lnTo>
                    <a:lnTo>
                      <a:pt x="199" y="1720"/>
                    </a:lnTo>
                    <a:lnTo>
                      <a:pt x="201" y="1712"/>
                    </a:lnTo>
                    <a:lnTo>
                      <a:pt x="203" y="1706"/>
                    </a:lnTo>
                    <a:lnTo>
                      <a:pt x="206" y="1698"/>
                    </a:lnTo>
                    <a:lnTo>
                      <a:pt x="212" y="1692"/>
                    </a:lnTo>
                    <a:lnTo>
                      <a:pt x="217" y="1685"/>
                    </a:lnTo>
                    <a:lnTo>
                      <a:pt x="222" y="1680"/>
                    </a:lnTo>
                    <a:lnTo>
                      <a:pt x="230" y="1673"/>
                    </a:lnTo>
                    <a:lnTo>
                      <a:pt x="254" y="1657"/>
                    </a:lnTo>
                    <a:lnTo>
                      <a:pt x="291" y="1631"/>
                    </a:lnTo>
                    <a:lnTo>
                      <a:pt x="327" y="1605"/>
                    </a:lnTo>
                    <a:lnTo>
                      <a:pt x="352" y="1587"/>
                    </a:lnTo>
                    <a:lnTo>
                      <a:pt x="333" y="1529"/>
                    </a:lnTo>
                    <a:lnTo>
                      <a:pt x="314" y="1467"/>
                    </a:lnTo>
                    <a:lnTo>
                      <a:pt x="298" y="1406"/>
                    </a:lnTo>
                    <a:lnTo>
                      <a:pt x="283" y="1344"/>
                    </a:lnTo>
                    <a:lnTo>
                      <a:pt x="270" y="1285"/>
                    </a:lnTo>
                    <a:lnTo>
                      <a:pt x="259" y="1229"/>
                    </a:lnTo>
                    <a:lnTo>
                      <a:pt x="251" y="1179"/>
                    </a:lnTo>
                    <a:lnTo>
                      <a:pt x="245" y="1137"/>
                    </a:lnTo>
                    <a:lnTo>
                      <a:pt x="217" y="1159"/>
                    </a:lnTo>
                    <a:lnTo>
                      <a:pt x="188" y="1182"/>
                    </a:lnTo>
                    <a:lnTo>
                      <a:pt x="163" y="1199"/>
                    </a:lnTo>
                    <a:lnTo>
                      <a:pt x="148" y="1210"/>
                    </a:lnTo>
                    <a:lnTo>
                      <a:pt x="140" y="1212"/>
                    </a:lnTo>
                    <a:lnTo>
                      <a:pt x="134" y="1213"/>
                    </a:lnTo>
                    <a:lnTo>
                      <a:pt x="129" y="1213"/>
                    </a:lnTo>
                    <a:lnTo>
                      <a:pt x="123" y="1212"/>
                    </a:lnTo>
                    <a:lnTo>
                      <a:pt x="114" y="1210"/>
                    </a:lnTo>
                    <a:lnTo>
                      <a:pt x="109" y="1209"/>
                    </a:lnTo>
                    <a:lnTo>
                      <a:pt x="106" y="1249"/>
                    </a:lnTo>
                    <a:lnTo>
                      <a:pt x="104" y="1290"/>
                    </a:lnTo>
                    <a:lnTo>
                      <a:pt x="103" y="1330"/>
                    </a:lnTo>
                    <a:lnTo>
                      <a:pt x="102" y="1372"/>
                    </a:lnTo>
                    <a:lnTo>
                      <a:pt x="103" y="1413"/>
                    </a:lnTo>
                    <a:lnTo>
                      <a:pt x="105" y="1454"/>
                    </a:lnTo>
                    <a:lnTo>
                      <a:pt x="107" y="1496"/>
                    </a:lnTo>
                    <a:lnTo>
                      <a:pt x="111" y="1538"/>
                    </a:lnTo>
                    <a:lnTo>
                      <a:pt x="116" y="1579"/>
                    </a:lnTo>
                    <a:lnTo>
                      <a:pt x="121" y="1622"/>
                    </a:lnTo>
                    <a:lnTo>
                      <a:pt x="127" y="1663"/>
                    </a:lnTo>
                    <a:lnTo>
                      <a:pt x="135" y="1705"/>
                    </a:lnTo>
                    <a:lnTo>
                      <a:pt x="144" y="1746"/>
                    </a:lnTo>
                    <a:lnTo>
                      <a:pt x="153" y="1786"/>
                    </a:lnTo>
                    <a:lnTo>
                      <a:pt x="164" y="1827"/>
                    </a:lnTo>
                    <a:lnTo>
                      <a:pt x="175" y="1866"/>
                    </a:lnTo>
                    <a:lnTo>
                      <a:pt x="186" y="1900"/>
                    </a:lnTo>
                    <a:lnTo>
                      <a:pt x="198" y="1934"/>
                    </a:lnTo>
                    <a:lnTo>
                      <a:pt x="211" y="1967"/>
                    </a:lnTo>
                    <a:lnTo>
                      <a:pt x="225" y="2001"/>
                    </a:lnTo>
                    <a:lnTo>
                      <a:pt x="240" y="2034"/>
                    </a:lnTo>
                    <a:lnTo>
                      <a:pt x="256" y="2068"/>
                    </a:lnTo>
                    <a:lnTo>
                      <a:pt x="273" y="2100"/>
                    </a:lnTo>
                    <a:lnTo>
                      <a:pt x="292" y="2132"/>
                    </a:lnTo>
                    <a:lnTo>
                      <a:pt x="311" y="2164"/>
                    </a:lnTo>
                    <a:lnTo>
                      <a:pt x="332" y="2195"/>
                    </a:lnTo>
                    <a:lnTo>
                      <a:pt x="353" y="2226"/>
                    </a:lnTo>
                    <a:lnTo>
                      <a:pt x="375" y="2257"/>
                    </a:lnTo>
                    <a:lnTo>
                      <a:pt x="399" y="2287"/>
                    </a:lnTo>
                    <a:lnTo>
                      <a:pt x="422" y="2316"/>
                    </a:lnTo>
                    <a:lnTo>
                      <a:pt x="447" y="2345"/>
                    </a:lnTo>
                    <a:lnTo>
                      <a:pt x="473" y="2373"/>
                    </a:lnTo>
                    <a:lnTo>
                      <a:pt x="500" y="2400"/>
                    </a:lnTo>
                    <a:lnTo>
                      <a:pt x="528" y="2427"/>
                    </a:lnTo>
                    <a:lnTo>
                      <a:pt x="557" y="2453"/>
                    </a:lnTo>
                    <a:lnTo>
                      <a:pt x="586" y="2478"/>
                    </a:lnTo>
                    <a:lnTo>
                      <a:pt x="617" y="2503"/>
                    </a:lnTo>
                    <a:lnTo>
                      <a:pt x="648" y="2525"/>
                    </a:lnTo>
                    <a:lnTo>
                      <a:pt x="679" y="2548"/>
                    </a:lnTo>
                    <a:lnTo>
                      <a:pt x="712" y="2570"/>
                    </a:lnTo>
                    <a:lnTo>
                      <a:pt x="745" y="2590"/>
                    </a:lnTo>
                    <a:lnTo>
                      <a:pt x="780" y="2610"/>
                    </a:lnTo>
                    <a:lnTo>
                      <a:pt x="814" y="2628"/>
                    </a:lnTo>
                    <a:lnTo>
                      <a:pt x="850" y="2646"/>
                    </a:lnTo>
                    <a:lnTo>
                      <a:pt x="886" y="2663"/>
                    </a:lnTo>
                    <a:lnTo>
                      <a:pt x="923" y="2678"/>
                    </a:lnTo>
                    <a:lnTo>
                      <a:pt x="960" y="2692"/>
                    </a:lnTo>
                    <a:lnTo>
                      <a:pt x="999" y="2704"/>
                    </a:lnTo>
                    <a:lnTo>
                      <a:pt x="1012" y="2686"/>
                    </a:lnTo>
                    <a:lnTo>
                      <a:pt x="1034" y="2662"/>
                    </a:lnTo>
                    <a:lnTo>
                      <a:pt x="1056" y="2637"/>
                    </a:lnTo>
                    <a:lnTo>
                      <a:pt x="1076" y="2617"/>
                    </a:lnTo>
                    <a:close/>
                    <a:moveTo>
                      <a:pt x="232" y="1026"/>
                    </a:moveTo>
                    <a:lnTo>
                      <a:pt x="230" y="996"/>
                    </a:lnTo>
                    <a:lnTo>
                      <a:pt x="228" y="964"/>
                    </a:lnTo>
                    <a:lnTo>
                      <a:pt x="226" y="934"/>
                    </a:lnTo>
                    <a:lnTo>
                      <a:pt x="225" y="904"/>
                    </a:lnTo>
                    <a:lnTo>
                      <a:pt x="222" y="878"/>
                    </a:lnTo>
                    <a:lnTo>
                      <a:pt x="221" y="858"/>
                    </a:lnTo>
                    <a:lnTo>
                      <a:pt x="220" y="845"/>
                    </a:lnTo>
                    <a:lnTo>
                      <a:pt x="220" y="841"/>
                    </a:lnTo>
                    <a:lnTo>
                      <a:pt x="200" y="885"/>
                    </a:lnTo>
                    <a:lnTo>
                      <a:pt x="181" y="927"/>
                    </a:lnTo>
                    <a:lnTo>
                      <a:pt x="165" y="967"/>
                    </a:lnTo>
                    <a:lnTo>
                      <a:pt x="151" y="1006"/>
                    </a:lnTo>
                    <a:lnTo>
                      <a:pt x="145" y="1026"/>
                    </a:lnTo>
                    <a:lnTo>
                      <a:pt x="138" y="1047"/>
                    </a:lnTo>
                    <a:lnTo>
                      <a:pt x="133" y="1067"/>
                    </a:lnTo>
                    <a:lnTo>
                      <a:pt x="127" y="1089"/>
                    </a:lnTo>
                    <a:lnTo>
                      <a:pt x="123" y="1112"/>
                    </a:lnTo>
                    <a:lnTo>
                      <a:pt x="119" y="1137"/>
                    </a:lnTo>
                    <a:lnTo>
                      <a:pt x="116" y="1161"/>
                    </a:lnTo>
                    <a:lnTo>
                      <a:pt x="112" y="1188"/>
                    </a:lnTo>
                    <a:lnTo>
                      <a:pt x="129" y="1160"/>
                    </a:lnTo>
                    <a:lnTo>
                      <a:pt x="148" y="1132"/>
                    </a:lnTo>
                    <a:lnTo>
                      <a:pt x="167" y="1105"/>
                    </a:lnTo>
                    <a:lnTo>
                      <a:pt x="187" y="1080"/>
                    </a:lnTo>
                    <a:lnTo>
                      <a:pt x="219" y="1042"/>
                    </a:lnTo>
                    <a:lnTo>
                      <a:pt x="232" y="1026"/>
                    </a:lnTo>
                    <a:close/>
                    <a:moveTo>
                      <a:pt x="849" y="128"/>
                    </a:moveTo>
                    <a:lnTo>
                      <a:pt x="893" y="111"/>
                    </a:lnTo>
                    <a:lnTo>
                      <a:pt x="937" y="93"/>
                    </a:lnTo>
                    <a:lnTo>
                      <a:pt x="982" y="78"/>
                    </a:lnTo>
                    <a:lnTo>
                      <a:pt x="1027" y="63"/>
                    </a:lnTo>
                    <a:lnTo>
                      <a:pt x="1071" y="50"/>
                    </a:lnTo>
                    <a:lnTo>
                      <a:pt x="1117" y="38"/>
                    </a:lnTo>
                    <a:lnTo>
                      <a:pt x="1161" y="29"/>
                    </a:lnTo>
                    <a:lnTo>
                      <a:pt x="1206" y="20"/>
                    </a:lnTo>
                    <a:lnTo>
                      <a:pt x="1253" y="12"/>
                    </a:lnTo>
                    <a:lnTo>
                      <a:pt x="1298" y="7"/>
                    </a:lnTo>
                    <a:lnTo>
                      <a:pt x="1346" y="3"/>
                    </a:lnTo>
                    <a:lnTo>
                      <a:pt x="1392" y="0"/>
                    </a:lnTo>
                    <a:lnTo>
                      <a:pt x="1440" y="0"/>
                    </a:lnTo>
                    <a:lnTo>
                      <a:pt x="1488" y="3"/>
                    </a:lnTo>
                    <a:lnTo>
                      <a:pt x="1538" y="6"/>
                    </a:lnTo>
                    <a:lnTo>
                      <a:pt x="1588" y="12"/>
                    </a:lnTo>
                    <a:lnTo>
                      <a:pt x="1593" y="13"/>
                    </a:lnTo>
                    <a:lnTo>
                      <a:pt x="1597" y="14"/>
                    </a:lnTo>
                    <a:lnTo>
                      <a:pt x="1601" y="17"/>
                    </a:lnTo>
                    <a:lnTo>
                      <a:pt x="1604" y="19"/>
                    </a:lnTo>
                    <a:lnTo>
                      <a:pt x="1606" y="21"/>
                    </a:lnTo>
                    <a:lnTo>
                      <a:pt x="1607" y="23"/>
                    </a:lnTo>
                    <a:lnTo>
                      <a:pt x="1608" y="25"/>
                    </a:lnTo>
                    <a:lnTo>
                      <a:pt x="1608" y="29"/>
                    </a:lnTo>
                    <a:lnTo>
                      <a:pt x="1607" y="31"/>
                    </a:lnTo>
                    <a:lnTo>
                      <a:pt x="1606" y="33"/>
                    </a:lnTo>
                    <a:lnTo>
                      <a:pt x="1604" y="35"/>
                    </a:lnTo>
                    <a:lnTo>
                      <a:pt x="1602" y="37"/>
                    </a:lnTo>
                    <a:lnTo>
                      <a:pt x="1597" y="39"/>
                    </a:lnTo>
                    <a:lnTo>
                      <a:pt x="1593" y="40"/>
                    </a:lnTo>
                    <a:lnTo>
                      <a:pt x="1589" y="41"/>
                    </a:lnTo>
                    <a:lnTo>
                      <a:pt x="1583" y="41"/>
                    </a:lnTo>
                    <a:lnTo>
                      <a:pt x="1546" y="43"/>
                    </a:lnTo>
                    <a:lnTo>
                      <a:pt x="1503" y="44"/>
                    </a:lnTo>
                    <a:lnTo>
                      <a:pt x="1460" y="47"/>
                    </a:lnTo>
                    <a:lnTo>
                      <a:pt x="1415" y="51"/>
                    </a:lnTo>
                    <a:lnTo>
                      <a:pt x="1368" y="57"/>
                    </a:lnTo>
                    <a:lnTo>
                      <a:pt x="1321" y="63"/>
                    </a:lnTo>
                    <a:lnTo>
                      <a:pt x="1272" y="72"/>
                    </a:lnTo>
                    <a:lnTo>
                      <a:pt x="1225" y="81"/>
                    </a:lnTo>
                    <a:lnTo>
                      <a:pt x="1177" y="91"/>
                    </a:lnTo>
                    <a:lnTo>
                      <a:pt x="1130" y="103"/>
                    </a:lnTo>
                    <a:lnTo>
                      <a:pt x="1083" y="115"/>
                    </a:lnTo>
                    <a:lnTo>
                      <a:pt x="1038" y="129"/>
                    </a:lnTo>
                    <a:lnTo>
                      <a:pt x="995" y="143"/>
                    </a:lnTo>
                    <a:lnTo>
                      <a:pt x="954" y="158"/>
                    </a:lnTo>
                    <a:lnTo>
                      <a:pt x="916" y="174"/>
                    </a:lnTo>
                    <a:lnTo>
                      <a:pt x="880" y="191"/>
                    </a:lnTo>
                    <a:lnTo>
                      <a:pt x="847" y="208"/>
                    </a:lnTo>
                    <a:lnTo>
                      <a:pt x="847" y="251"/>
                    </a:lnTo>
                    <a:lnTo>
                      <a:pt x="849" y="301"/>
                    </a:lnTo>
                    <a:lnTo>
                      <a:pt x="852" y="353"/>
                    </a:lnTo>
                    <a:lnTo>
                      <a:pt x="858" y="408"/>
                    </a:lnTo>
                    <a:lnTo>
                      <a:pt x="864" y="464"/>
                    </a:lnTo>
                    <a:lnTo>
                      <a:pt x="871" y="520"/>
                    </a:lnTo>
                    <a:lnTo>
                      <a:pt x="878" y="576"/>
                    </a:lnTo>
                    <a:lnTo>
                      <a:pt x="887" y="629"/>
                    </a:lnTo>
                    <a:lnTo>
                      <a:pt x="916" y="617"/>
                    </a:lnTo>
                    <a:lnTo>
                      <a:pt x="946" y="605"/>
                    </a:lnTo>
                    <a:lnTo>
                      <a:pt x="979" y="593"/>
                    </a:lnTo>
                    <a:lnTo>
                      <a:pt x="1012" y="581"/>
                    </a:lnTo>
                    <a:lnTo>
                      <a:pt x="1047" y="571"/>
                    </a:lnTo>
                    <a:lnTo>
                      <a:pt x="1082" y="560"/>
                    </a:lnTo>
                    <a:lnTo>
                      <a:pt x="1118" y="549"/>
                    </a:lnTo>
                    <a:lnTo>
                      <a:pt x="1155" y="539"/>
                    </a:lnTo>
                    <a:lnTo>
                      <a:pt x="1191" y="530"/>
                    </a:lnTo>
                    <a:lnTo>
                      <a:pt x="1229" y="520"/>
                    </a:lnTo>
                    <a:lnTo>
                      <a:pt x="1266" y="512"/>
                    </a:lnTo>
                    <a:lnTo>
                      <a:pt x="1303" y="505"/>
                    </a:lnTo>
                    <a:lnTo>
                      <a:pt x="1338" y="497"/>
                    </a:lnTo>
                    <a:lnTo>
                      <a:pt x="1374" y="492"/>
                    </a:lnTo>
                    <a:lnTo>
                      <a:pt x="1408" y="486"/>
                    </a:lnTo>
                    <a:lnTo>
                      <a:pt x="1442" y="482"/>
                    </a:lnTo>
                    <a:lnTo>
                      <a:pt x="1423" y="463"/>
                    </a:lnTo>
                    <a:lnTo>
                      <a:pt x="1403" y="443"/>
                    </a:lnTo>
                    <a:lnTo>
                      <a:pt x="1384" y="424"/>
                    </a:lnTo>
                    <a:lnTo>
                      <a:pt x="1363" y="405"/>
                    </a:lnTo>
                    <a:lnTo>
                      <a:pt x="1323" y="370"/>
                    </a:lnTo>
                    <a:lnTo>
                      <a:pt x="1285" y="338"/>
                    </a:lnTo>
                    <a:lnTo>
                      <a:pt x="1252" y="310"/>
                    </a:lnTo>
                    <a:lnTo>
                      <a:pt x="1223" y="289"/>
                    </a:lnTo>
                    <a:lnTo>
                      <a:pt x="1202" y="273"/>
                    </a:lnTo>
                    <a:lnTo>
                      <a:pt x="1191" y="265"/>
                    </a:lnTo>
                    <a:lnTo>
                      <a:pt x="1185" y="260"/>
                    </a:lnTo>
                    <a:lnTo>
                      <a:pt x="1180" y="254"/>
                    </a:lnTo>
                    <a:lnTo>
                      <a:pt x="1176" y="248"/>
                    </a:lnTo>
                    <a:lnTo>
                      <a:pt x="1173" y="241"/>
                    </a:lnTo>
                    <a:lnTo>
                      <a:pt x="1170" y="234"/>
                    </a:lnTo>
                    <a:lnTo>
                      <a:pt x="1169" y="226"/>
                    </a:lnTo>
                    <a:lnTo>
                      <a:pt x="1166" y="216"/>
                    </a:lnTo>
                    <a:lnTo>
                      <a:pt x="1166" y="208"/>
                    </a:lnTo>
                    <a:lnTo>
                      <a:pt x="1168" y="199"/>
                    </a:lnTo>
                    <a:lnTo>
                      <a:pt x="1170" y="192"/>
                    </a:lnTo>
                    <a:lnTo>
                      <a:pt x="1172" y="185"/>
                    </a:lnTo>
                    <a:lnTo>
                      <a:pt x="1175" y="180"/>
                    </a:lnTo>
                    <a:lnTo>
                      <a:pt x="1178" y="174"/>
                    </a:lnTo>
                    <a:lnTo>
                      <a:pt x="1183" y="170"/>
                    </a:lnTo>
                    <a:lnTo>
                      <a:pt x="1187" y="167"/>
                    </a:lnTo>
                    <a:lnTo>
                      <a:pt x="1192" y="164"/>
                    </a:lnTo>
                    <a:lnTo>
                      <a:pt x="1202" y="159"/>
                    </a:lnTo>
                    <a:lnTo>
                      <a:pt x="1213" y="158"/>
                    </a:lnTo>
                    <a:lnTo>
                      <a:pt x="1223" y="158"/>
                    </a:lnTo>
                    <a:lnTo>
                      <a:pt x="1232" y="159"/>
                    </a:lnTo>
                    <a:lnTo>
                      <a:pt x="1259" y="154"/>
                    </a:lnTo>
                    <a:lnTo>
                      <a:pt x="1287" y="149"/>
                    </a:lnTo>
                    <a:lnTo>
                      <a:pt x="1317" y="144"/>
                    </a:lnTo>
                    <a:lnTo>
                      <a:pt x="1348" y="140"/>
                    </a:lnTo>
                    <a:lnTo>
                      <a:pt x="1381" y="137"/>
                    </a:lnTo>
                    <a:lnTo>
                      <a:pt x="1417" y="133"/>
                    </a:lnTo>
                    <a:lnTo>
                      <a:pt x="1457" y="132"/>
                    </a:lnTo>
                    <a:lnTo>
                      <a:pt x="1501" y="133"/>
                    </a:lnTo>
                    <a:lnTo>
                      <a:pt x="1550" y="132"/>
                    </a:lnTo>
                    <a:lnTo>
                      <a:pt x="1598" y="132"/>
                    </a:lnTo>
                    <a:lnTo>
                      <a:pt x="1647" y="135"/>
                    </a:lnTo>
                    <a:lnTo>
                      <a:pt x="1695" y="139"/>
                    </a:lnTo>
                    <a:lnTo>
                      <a:pt x="1742" y="145"/>
                    </a:lnTo>
                    <a:lnTo>
                      <a:pt x="1789" y="152"/>
                    </a:lnTo>
                    <a:lnTo>
                      <a:pt x="1835" y="161"/>
                    </a:lnTo>
                    <a:lnTo>
                      <a:pt x="1880" y="171"/>
                    </a:lnTo>
                    <a:lnTo>
                      <a:pt x="1926" y="183"/>
                    </a:lnTo>
                    <a:lnTo>
                      <a:pt x="1970" y="197"/>
                    </a:lnTo>
                    <a:lnTo>
                      <a:pt x="2013" y="211"/>
                    </a:lnTo>
                    <a:lnTo>
                      <a:pt x="2056" y="227"/>
                    </a:lnTo>
                    <a:lnTo>
                      <a:pt x="2099" y="245"/>
                    </a:lnTo>
                    <a:lnTo>
                      <a:pt x="2140" y="263"/>
                    </a:lnTo>
                    <a:lnTo>
                      <a:pt x="2181" y="282"/>
                    </a:lnTo>
                    <a:lnTo>
                      <a:pt x="2219" y="303"/>
                    </a:lnTo>
                    <a:lnTo>
                      <a:pt x="2258" y="324"/>
                    </a:lnTo>
                    <a:lnTo>
                      <a:pt x="2295" y="347"/>
                    </a:lnTo>
                    <a:lnTo>
                      <a:pt x="2332" y="371"/>
                    </a:lnTo>
                    <a:lnTo>
                      <a:pt x="2366" y="396"/>
                    </a:lnTo>
                    <a:lnTo>
                      <a:pt x="2401" y="422"/>
                    </a:lnTo>
                    <a:lnTo>
                      <a:pt x="2433" y="448"/>
                    </a:lnTo>
                    <a:lnTo>
                      <a:pt x="2465" y="475"/>
                    </a:lnTo>
                    <a:lnTo>
                      <a:pt x="2495" y="503"/>
                    </a:lnTo>
                    <a:lnTo>
                      <a:pt x="2524" y="531"/>
                    </a:lnTo>
                    <a:lnTo>
                      <a:pt x="2551" y="560"/>
                    </a:lnTo>
                    <a:lnTo>
                      <a:pt x="2577" y="589"/>
                    </a:lnTo>
                    <a:lnTo>
                      <a:pt x="2602" y="619"/>
                    </a:lnTo>
                    <a:lnTo>
                      <a:pt x="2625" y="650"/>
                    </a:lnTo>
                    <a:lnTo>
                      <a:pt x="2645" y="680"/>
                    </a:lnTo>
                    <a:lnTo>
                      <a:pt x="2666" y="711"/>
                    </a:lnTo>
                    <a:lnTo>
                      <a:pt x="2683" y="742"/>
                    </a:lnTo>
                    <a:lnTo>
                      <a:pt x="2724" y="812"/>
                    </a:lnTo>
                    <a:lnTo>
                      <a:pt x="2760" y="883"/>
                    </a:lnTo>
                    <a:lnTo>
                      <a:pt x="2789" y="954"/>
                    </a:lnTo>
                    <a:lnTo>
                      <a:pt x="2815" y="1028"/>
                    </a:lnTo>
                    <a:lnTo>
                      <a:pt x="2835" y="1101"/>
                    </a:lnTo>
                    <a:lnTo>
                      <a:pt x="2850" y="1175"/>
                    </a:lnTo>
                    <a:lnTo>
                      <a:pt x="2862" y="1251"/>
                    </a:lnTo>
                    <a:lnTo>
                      <a:pt x="2869" y="1327"/>
                    </a:lnTo>
                    <a:lnTo>
                      <a:pt x="2871" y="1401"/>
                    </a:lnTo>
                    <a:lnTo>
                      <a:pt x="2870" y="1477"/>
                    </a:lnTo>
                    <a:lnTo>
                      <a:pt x="2863" y="1552"/>
                    </a:lnTo>
                    <a:lnTo>
                      <a:pt x="2855" y="1627"/>
                    </a:lnTo>
                    <a:lnTo>
                      <a:pt x="2841" y="1701"/>
                    </a:lnTo>
                    <a:lnTo>
                      <a:pt x="2824" y="1775"/>
                    </a:lnTo>
                    <a:lnTo>
                      <a:pt x="2804" y="1847"/>
                    </a:lnTo>
                    <a:lnTo>
                      <a:pt x="2781" y="1919"/>
                    </a:lnTo>
                    <a:lnTo>
                      <a:pt x="2754" y="1988"/>
                    </a:lnTo>
                    <a:lnTo>
                      <a:pt x="2725" y="2057"/>
                    </a:lnTo>
                    <a:lnTo>
                      <a:pt x="2693" y="2123"/>
                    </a:lnTo>
                    <a:lnTo>
                      <a:pt x="2657" y="2187"/>
                    </a:lnTo>
                    <a:lnTo>
                      <a:pt x="2620" y="2250"/>
                    </a:lnTo>
                    <a:lnTo>
                      <a:pt x="2580" y="2311"/>
                    </a:lnTo>
                    <a:lnTo>
                      <a:pt x="2537" y="2369"/>
                    </a:lnTo>
                    <a:lnTo>
                      <a:pt x="2493" y="2424"/>
                    </a:lnTo>
                    <a:lnTo>
                      <a:pt x="2446" y="2476"/>
                    </a:lnTo>
                    <a:lnTo>
                      <a:pt x="2399" y="2525"/>
                    </a:lnTo>
                    <a:lnTo>
                      <a:pt x="2349" y="2572"/>
                    </a:lnTo>
                    <a:lnTo>
                      <a:pt x="2297" y="2614"/>
                    </a:lnTo>
                    <a:lnTo>
                      <a:pt x="2244" y="2654"/>
                    </a:lnTo>
                    <a:lnTo>
                      <a:pt x="2190" y="2689"/>
                    </a:lnTo>
                    <a:lnTo>
                      <a:pt x="2135" y="2720"/>
                    </a:lnTo>
                    <a:lnTo>
                      <a:pt x="2079" y="2748"/>
                    </a:lnTo>
                    <a:lnTo>
                      <a:pt x="2030" y="2768"/>
                    </a:lnTo>
                    <a:lnTo>
                      <a:pt x="1983" y="2788"/>
                    </a:lnTo>
                    <a:lnTo>
                      <a:pt x="1937" y="2805"/>
                    </a:lnTo>
                    <a:lnTo>
                      <a:pt x="1889" y="2820"/>
                    </a:lnTo>
                    <a:lnTo>
                      <a:pt x="1840" y="2834"/>
                    </a:lnTo>
                    <a:lnTo>
                      <a:pt x="1792" y="2847"/>
                    </a:lnTo>
                    <a:lnTo>
                      <a:pt x="1767" y="2853"/>
                    </a:lnTo>
                    <a:lnTo>
                      <a:pt x="1742" y="2857"/>
                    </a:lnTo>
                    <a:lnTo>
                      <a:pt x="1717" y="2861"/>
                    </a:lnTo>
                    <a:lnTo>
                      <a:pt x="1691" y="2866"/>
                    </a:lnTo>
                    <a:lnTo>
                      <a:pt x="1664" y="2869"/>
                    </a:lnTo>
                    <a:lnTo>
                      <a:pt x="1638" y="2872"/>
                    </a:lnTo>
                    <a:lnTo>
                      <a:pt x="1610" y="2874"/>
                    </a:lnTo>
                    <a:lnTo>
                      <a:pt x="1583" y="2876"/>
                    </a:lnTo>
                    <a:lnTo>
                      <a:pt x="1554" y="2878"/>
                    </a:lnTo>
                    <a:lnTo>
                      <a:pt x="1525" y="2879"/>
                    </a:lnTo>
                    <a:lnTo>
                      <a:pt x="1496" y="2879"/>
                    </a:lnTo>
                    <a:lnTo>
                      <a:pt x="1466" y="2879"/>
                    </a:lnTo>
                    <a:lnTo>
                      <a:pt x="1402" y="2875"/>
                    </a:lnTo>
                    <a:lnTo>
                      <a:pt x="1335" y="2871"/>
                    </a:lnTo>
                    <a:lnTo>
                      <a:pt x="1265" y="2865"/>
                    </a:lnTo>
                    <a:lnTo>
                      <a:pt x="1190" y="2855"/>
                    </a:lnTo>
                    <a:lnTo>
                      <a:pt x="1152" y="2849"/>
                    </a:lnTo>
                    <a:lnTo>
                      <a:pt x="1115" y="2842"/>
                    </a:lnTo>
                    <a:lnTo>
                      <a:pt x="1077" y="2834"/>
                    </a:lnTo>
                    <a:lnTo>
                      <a:pt x="1040" y="2827"/>
                    </a:lnTo>
                    <a:lnTo>
                      <a:pt x="1004" y="2817"/>
                    </a:lnTo>
                    <a:lnTo>
                      <a:pt x="968" y="2807"/>
                    </a:lnTo>
                    <a:lnTo>
                      <a:pt x="932" y="2795"/>
                    </a:lnTo>
                    <a:lnTo>
                      <a:pt x="898" y="2784"/>
                    </a:lnTo>
                    <a:lnTo>
                      <a:pt x="863" y="2771"/>
                    </a:lnTo>
                    <a:lnTo>
                      <a:pt x="828" y="2757"/>
                    </a:lnTo>
                    <a:lnTo>
                      <a:pt x="795" y="2741"/>
                    </a:lnTo>
                    <a:lnTo>
                      <a:pt x="761" y="2726"/>
                    </a:lnTo>
                    <a:lnTo>
                      <a:pt x="728" y="2709"/>
                    </a:lnTo>
                    <a:lnTo>
                      <a:pt x="696" y="2691"/>
                    </a:lnTo>
                    <a:lnTo>
                      <a:pt x="664" y="2672"/>
                    </a:lnTo>
                    <a:lnTo>
                      <a:pt x="632" y="2652"/>
                    </a:lnTo>
                    <a:lnTo>
                      <a:pt x="602" y="2631"/>
                    </a:lnTo>
                    <a:lnTo>
                      <a:pt x="570" y="2609"/>
                    </a:lnTo>
                    <a:lnTo>
                      <a:pt x="540" y="2586"/>
                    </a:lnTo>
                    <a:lnTo>
                      <a:pt x="511" y="2561"/>
                    </a:lnTo>
                    <a:lnTo>
                      <a:pt x="481" y="2535"/>
                    </a:lnTo>
                    <a:lnTo>
                      <a:pt x="451" y="2509"/>
                    </a:lnTo>
                    <a:lnTo>
                      <a:pt x="423" y="2481"/>
                    </a:lnTo>
                    <a:lnTo>
                      <a:pt x="395" y="2452"/>
                    </a:lnTo>
                    <a:lnTo>
                      <a:pt x="367" y="2422"/>
                    </a:lnTo>
                    <a:lnTo>
                      <a:pt x="340" y="2390"/>
                    </a:lnTo>
                    <a:lnTo>
                      <a:pt x="313" y="2358"/>
                    </a:lnTo>
                    <a:lnTo>
                      <a:pt x="287" y="2325"/>
                    </a:lnTo>
                    <a:lnTo>
                      <a:pt x="261" y="2289"/>
                    </a:lnTo>
                    <a:lnTo>
                      <a:pt x="237" y="2253"/>
                    </a:lnTo>
                    <a:lnTo>
                      <a:pt x="211" y="2216"/>
                    </a:lnTo>
                    <a:lnTo>
                      <a:pt x="187" y="2177"/>
                    </a:lnTo>
                    <a:lnTo>
                      <a:pt x="158" y="2128"/>
                    </a:lnTo>
                    <a:lnTo>
                      <a:pt x="132" y="2078"/>
                    </a:lnTo>
                    <a:lnTo>
                      <a:pt x="109" y="2030"/>
                    </a:lnTo>
                    <a:lnTo>
                      <a:pt x="89" y="1980"/>
                    </a:lnTo>
                    <a:lnTo>
                      <a:pt x="70" y="1929"/>
                    </a:lnTo>
                    <a:lnTo>
                      <a:pt x="55" y="1880"/>
                    </a:lnTo>
                    <a:lnTo>
                      <a:pt x="41" y="1830"/>
                    </a:lnTo>
                    <a:lnTo>
                      <a:pt x="30" y="1781"/>
                    </a:lnTo>
                    <a:lnTo>
                      <a:pt x="21" y="1732"/>
                    </a:lnTo>
                    <a:lnTo>
                      <a:pt x="13" y="1683"/>
                    </a:lnTo>
                    <a:lnTo>
                      <a:pt x="8" y="1634"/>
                    </a:lnTo>
                    <a:lnTo>
                      <a:pt x="4" y="1587"/>
                    </a:lnTo>
                    <a:lnTo>
                      <a:pt x="1" y="1541"/>
                    </a:lnTo>
                    <a:lnTo>
                      <a:pt x="0" y="1495"/>
                    </a:lnTo>
                    <a:lnTo>
                      <a:pt x="0" y="1450"/>
                    </a:lnTo>
                    <a:lnTo>
                      <a:pt x="2" y="1406"/>
                    </a:lnTo>
                    <a:lnTo>
                      <a:pt x="4" y="1363"/>
                    </a:lnTo>
                    <a:lnTo>
                      <a:pt x="8" y="1321"/>
                    </a:lnTo>
                    <a:lnTo>
                      <a:pt x="12" y="1281"/>
                    </a:lnTo>
                    <a:lnTo>
                      <a:pt x="17" y="1242"/>
                    </a:lnTo>
                    <a:lnTo>
                      <a:pt x="23" y="1205"/>
                    </a:lnTo>
                    <a:lnTo>
                      <a:pt x="29" y="1170"/>
                    </a:lnTo>
                    <a:lnTo>
                      <a:pt x="36" y="1136"/>
                    </a:lnTo>
                    <a:lnTo>
                      <a:pt x="42" y="1104"/>
                    </a:lnTo>
                    <a:lnTo>
                      <a:pt x="56" y="1046"/>
                    </a:lnTo>
                    <a:lnTo>
                      <a:pt x="69" y="997"/>
                    </a:lnTo>
                    <a:lnTo>
                      <a:pt x="82" y="957"/>
                    </a:lnTo>
                    <a:lnTo>
                      <a:pt x="92" y="928"/>
                    </a:lnTo>
                    <a:lnTo>
                      <a:pt x="110" y="886"/>
                    </a:lnTo>
                    <a:lnTo>
                      <a:pt x="129" y="845"/>
                    </a:lnTo>
                    <a:lnTo>
                      <a:pt x="149" y="806"/>
                    </a:lnTo>
                    <a:lnTo>
                      <a:pt x="170" y="767"/>
                    </a:lnTo>
                    <a:lnTo>
                      <a:pt x="190" y="731"/>
                    </a:lnTo>
                    <a:lnTo>
                      <a:pt x="212" y="695"/>
                    </a:lnTo>
                    <a:lnTo>
                      <a:pt x="233" y="660"/>
                    </a:lnTo>
                    <a:lnTo>
                      <a:pt x="256" y="626"/>
                    </a:lnTo>
                    <a:lnTo>
                      <a:pt x="279" y="593"/>
                    </a:lnTo>
                    <a:lnTo>
                      <a:pt x="302" y="562"/>
                    </a:lnTo>
                    <a:lnTo>
                      <a:pt x="326" y="532"/>
                    </a:lnTo>
                    <a:lnTo>
                      <a:pt x="350" y="503"/>
                    </a:lnTo>
                    <a:lnTo>
                      <a:pt x="375" y="475"/>
                    </a:lnTo>
                    <a:lnTo>
                      <a:pt x="400" y="448"/>
                    </a:lnTo>
                    <a:lnTo>
                      <a:pt x="424" y="422"/>
                    </a:lnTo>
                    <a:lnTo>
                      <a:pt x="449" y="397"/>
                    </a:lnTo>
                    <a:lnTo>
                      <a:pt x="474" y="373"/>
                    </a:lnTo>
                    <a:lnTo>
                      <a:pt x="500" y="350"/>
                    </a:lnTo>
                    <a:lnTo>
                      <a:pt x="525" y="329"/>
                    </a:lnTo>
                    <a:lnTo>
                      <a:pt x="551" y="307"/>
                    </a:lnTo>
                    <a:lnTo>
                      <a:pt x="576" y="288"/>
                    </a:lnTo>
                    <a:lnTo>
                      <a:pt x="602" y="268"/>
                    </a:lnTo>
                    <a:lnTo>
                      <a:pt x="628" y="251"/>
                    </a:lnTo>
                    <a:lnTo>
                      <a:pt x="652" y="234"/>
                    </a:lnTo>
                    <a:lnTo>
                      <a:pt x="678" y="218"/>
                    </a:lnTo>
                    <a:lnTo>
                      <a:pt x="703" y="202"/>
                    </a:lnTo>
                    <a:lnTo>
                      <a:pt x="728" y="187"/>
                    </a:lnTo>
                    <a:lnTo>
                      <a:pt x="753" y="174"/>
                    </a:lnTo>
                    <a:lnTo>
                      <a:pt x="777" y="161"/>
                    </a:lnTo>
                    <a:lnTo>
                      <a:pt x="801" y="149"/>
                    </a:lnTo>
                    <a:lnTo>
                      <a:pt x="825" y="139"/>
                    </a:lnTo>
                    <a:lnTo>
                      <a:pt x="849" y="128"/>
                    </a:lnTo>
                    <a:close/>
                    <a:moveTo>
                      <a:pt x="308" y="681"/>
                    </a:moveTo>
                    <a:lnTo>
                      <a:pt x="307" y="704"/>
                    </a:lnTo>
                    <a:lnTo>
                      <a:pt x="306" y="729"/>
                    </a:lnTo>
                    <a:lnTo>
                      <a:pt x="306" y="760"/>
                    </a:lnTo>
                    <a:lnTo>
                      <a:pt x="308" y="794"/>
                    </a:lnTo>
                    <a:lnTo>
                      <a:pt x="310" y="831"/>
                    </a:lnTo>
                    <a:lnTo>
                      <a:pt x="313" y="870"/>
                    </a:lnTo>
                    <a:lnTo>
                      <a:pt x="318" y="912"/>
                    </a:lnTo>
                    <a:lnTo>
                      <a:pt x="322" y="956"/>
                    </a:lnTo>
                    <a:lnTo>
                      <a:pt x="345" y="938"/>
                    </a:lnTo>
                    <a:lnTo>
                      <a:pt x="368" y="918"/>
                    </a:lnTo>
                    <a:lnTo>
                      <a:pt x="395" y="898"/>
                    </a:lnTo>
                    <a:lnTo>
                      <a:pt x="423" y="877"/>
                    </a:lnTo>
                    <a:lnTo>
                      <a:pt x="453" y="857"/>
                    </a:lnTo>
                    <a:lnTo>
                      <a:pt x="484" y="836"/>
                    </a:lnTo>
                    <a:lnTo>
                      <a:pt x="516" y="816"/>
                    </a:lnTo>
                    <a:lnTo>
                      <a:pt x="550" y="795"/>
                    </a:lnTo>
                    <a:lnTo>
                      <a:pt x="583" y="775"/>
                    </a:lnTo>
                    <a:lnTo>
                      <a:pt x="618" y="754"/>
                    </a:lnTo>
                    <a:lnTo>
                      <a:pt x="653" y="735"/>
                    </a:lnTo>
                    <a:lnTo>
                      <a:pt x="689" y="716"/>
                    </a:lnTo>
                    <a:lnTo>
                      <a:pt x="724" y="698"/>
                    </a:lnTo>
                    <a:lnTo>
                      <a:pt x="759" y="681"/>
                    </a:lnTo>
                    <a:lnTo>
                      <a:pt x="794" y="664"/>
                    </a:lnTo>
                    <a:lnTo>
                      <a:pt x="827" y="648"/>
                    </a:lnTo>
                    <a:lnTo>
                      <a:pt x="820" y="593"/>
                    </a:lnTo>
                    <a:lnTo>
                      <a:pt x="812" y="534"/>
                    </a:lnTo>
                    <a:lnTo>
                      <a:pt x="805" y="473"/>
                    </a:lnTo>
                    <a:lnTo>
                      <a:pt x="798" y="413"/>
                    </a:lnTo>
                    <a:lnTo>
                      <a:pt x="794" y="356"/>
                    </a:lnTo>
                    <a:lnTo>
                      <a:pt x="790" y="305"/>
                    </a:lnTo>
                    <a:lnTo>
                      <a:pt x="787" y="264"/>
                    </a:lnTo>
                    <a:lnTo>
                      <a:pt x="787" y="236"/>
                    </a:lnTo>
                    <a:lnTo>
                      <a:pt x="756" y="253"/>
                    </a:lnTo>
                    <a:lnTo>
                      <a:pt x="724" y="274"/>
                    </a:lnTo>
                    <a:lnTo>
                      <a:pt x="692" y="296"/>
                    </a:lnTo>
                    <a:lnTo>
                      <a:pt x="661" y="320"/>
                    </a:lnTo>
                    <a:lnTo>
                      <a:pt x="629" y="345"/>
                    </a:lnTo>
                    <a:lnTo>
                      <a:pt x="597" y="372"/>
                    </a:lnTo>
                    <a:lnTo>
                      <a:pt x="565" y="400"/>
                    </a:lnTo>
                    <a:lnTo>
                      <a:pt x="534" y="430"/>
                    </a:lnTo>
                    <a:lnTo>
                      <a:pt x="503" y="461"/>
                    </a:lnTo>
                    <a:lnTo>
                      <a:pt x="473" y="493"/>
                    </a:lnTo>
                    <a:lnTo>
                      <a:pt x="443" y="525"/>
                    </a:lnTo>
                    <a:lnTo>
                      <a:pt x="414" y="559"/>
                    </a:lnTo>
                    <a:lnTo>
                      <a:pt x="386" y="593"/>
                    </a:lnTo>
                    <a:lnTo>
                      <a:pt x="357" y="627"/>
                    </a:lnTo>
                    <a:lnTo>
                      <a:pt x="330" y="662"/>
                    </a:lnTo>
                    <a:lnTo>
                      <a:pt x="306" y="697"/>
                    </a:lnTo>
                    <a:lnTo>
                      <a:pt x="308" y="681"/>
                    </a:lnTo>
                    <a:close/>
                    <a:moveTo>
                      <a:pt x="333" y="1066"/>
                    </a:moveTo>
                    <a:lnTo>
                      <a:pt x="340" y="1113"/>
                    </a:lnTo>
                    <a:lnTo>
                      <a:pt x="351" y="1168"/>
                    </a:lnTo>
                    <a:lnTo>
                      <a:pt x="364" y="1228"/>
                    </a:lnTo>
                    <a:lnTo>
                      <a:pt x="378" y="1293"/>
                    </a:lnTo>
                    <a:lnTo>
                      <a:pt x="394" y="1358"/>
                    </a:lnTo>
                    <a:lnTo>
                      <a:pt x="411" y="1421"/>
                    </a:lnTo>
                    <a:lnTo>
                      <a:pt x="420" y="1450"/>
                    </a:lnTo>
                    <a:lnTo>
                      <a:pt x="430" y="1478"/>
                    </a:lnTo>
                    <a:lnTo>
                      <a:pt x="438" y="1504"/>
                    </a:lnTo>
                    <a:lnTo>
                      <a:pt x="447" y="1528"/>
                    </a:lnTo>
                    <a:lnTo>
                      <a:pt x="495" y="1493"/>
                    </a:lnTo>
                    <a:lnTo>
                      <a:pt x="553" y="1453"/>
                    </a:lnTo>
                    <a:lnTo>
                      <a:pt x="619" y="1411"/>
                    </a:lnTo>
                    <a:lnTo>
                      <a:pt x="688" y="1369"/>
                    </a:lnTo>
                    <a:lnTo>
                      <a:pt x="759" y="1327"/>
                    </a:lnTo>
                    <a:lnTo>
                      <a:pt x="829" y="1287"/>
                    </a:lnTo>
                    <a:lnTo>
                      <a:pt x="863" y="1269"/>
                    </a:lnTo>
                    <a:lnTo>
                      <a:pt x="894" y="1253"/>
                    </a:lnTo>
                    <a:lnTo>
                      <a:pt x="925" y="1238"/>
                    </a:lnTo>
                    <a:lnTo>
                      <a:pt x="953" y="1225"/>
                    </a:lnTo>
                    <a:lnTo>
                      <a:pt x="934" y="1160"/>
                    </a:lnTo>
                    <a:lnTo>
                      <a:pt x="918" y="1100"/>
                    </a:lnTo>
                    <a:lnTo>
                      <a:pt x="903" y="1043"/>
                    </a:lnTo>
                    <a:lnTo>
                      <a:pt x="889" y="986"/>
                    </a:lnTo>
                    <a:lnTo>
                      <a:pt x="876" y="930"/>
                    </a:lnTo>
                    <a:lnTo>
                      <a:pt x="864" y="873"/>
                    </a:lnTo>
                    <a:lnTo>
                      <a:pt x="852" y="812"/>
                    </a:lnTo>
                    <a:lnTo>
                      <a:pt x="841" y="747"/>
                    </a:lnTo>
                    <a:lnTo>
                      <a:pt x="804" y="764"/>
                    </a:lnTo>
                    <a:lnTo>
                      <a:pt x="766" y="782"/>
                    </a:lnTo>
                    <a:lnTo>
                      <a:pt x="728" y="801"/>
                    </a:lnTo>
                    <a:lnTo>
                      <a:pt x="690" y="821"/>
                    </a:lnTo>
                    <a:lnTo>
                      <a:pt x="653" y="842"/>
                    </a:lnTo>
                    <a:lnTo>
                      <a:pt x="617" y="862"/>
                    </a:lnTo>
                    <a:lnTo>
                      <a:pt x="581" y="884"/>
                    </a:lnTo>
                    <a:lnTo>
                      <a:pt x="546" y="905"/>
                    </a:lnTo>
                    <a:lnTo>
                      <a:pt x="514" y="927"/>
                    </a:lnTo>
                    <a:lnTo>
                      <a:pt x="482" y="949"/>
                    </a:lnTo>
                    <a:lnTo>
                      <a:pt x="451" y="969"/>
                    </a:lnTo>
                    <a:lnTo>
                      <a:pt x="423" y="991"/>
                    </a:lnTo>
                    <a:lnTo>
                      <a:pt x="397" y="1010"/>
                    </a:lnTo>
                    <a:lnTo>
                      <a:pt x="374" y="1030"/>
                    </a:lnTo>
                    <a:lnTo>
                      <a:pt x="352" y="1049"/>
                    </a:lnTo>
                    <a:lnTo>
                      <a:pt x="333" y="1066"/>
                    </a:lnTo>
                    <a:close/>
                    <a:moveTo>
                      <a:pt x="490" y="1631"/>
                    </a:moveTo>
                    <a:lnTo>
                      <a:pt x="515" y="1700"/>
                    </a:lnTo>
                    <a:lnTo>
                      <a:pt x="540" y="1765"/>
                    </a:lnTo>
                    <a:lnTo>
                      <a:pt x="565" y="1826"/>
                    </a:lnTo>
                    <a:lnTo>
                      <a:pt x="591" y="1883"/>
                    </a:lnTo>
                    <a:lnTo>
                      <a:pt x="604" y="1911"/>
                    </a:lnTo>
                    <a:lnTo>
                      <a:pt x="617" y="1937"/>
                    </a:lnTo>
                    <a:lnTo>
                      <a:pt x="631" y="1963"/>
                    </a:lnTo>
                    <a:lnTo>
                      <a:pt x="645" y="1989"/>
                    </a:lnTo>
                    <a:lnTo>
                      <a:pt x="659" y="2012"/>
                    </a:lnTo>
                    <a:lnTo>
                      <a:pt x="674" y="2036"/>
                    </a:lnTo>
                    <a:lnTo>
                      <a:pt x="688" y="2060"/>
                    </a:lnTo>
                    <a:lnTo>
                      <a:pt x="704" y="2083"/>
                    </a:lnTo>
                    <a:lnTo>
                      <a:pt x="724" y="2065"/>
                    </a:lnTo>
                    <a:lnTo>
                      <a:pt x="745" y="2048"/>
                    </a:lnTo>
                    <a:lnTo>
                      <a:pt x="769" y="2030"/>
                    </a:lnTo>
                    <a:lnTo>
                      <a:pt x="794" y="2011"/>
                    </a:lnTo>
                    <a:lnTo>
                      <a:pt x="849" y="1973"/>
                    </a:lnTo>
                    <a:lnTo>
                      <a:pt x="908" y="1933"/>
                    </a:lnTo>
                    <a:lnTo>
                      <a:pt x="970" y="1893"/>
                    </a:lnTo>
                    <a:lnTo>
                      <a:pt x="1033" y="1855"/>
                    </a:lnTo>
                    <a:lnTo>
                      <a:pt x="1064" y="1838"/>
                    </a:lnTo>
                    <a:lnTo>
                      <a:pt x="1095" y="1820"/>
                    </a:lnTo>
                    <a:lnTo>
                      <a:pt x="1124" y="1805"/>
                    </a:lnTo>
                    <a:lnTo>
                      <a:pt x="1153" y="1790"/>
                    </a:lnTo>
                    <a:lnTo>
                      <a:pt x="1134" y="1746"/>
                    </a:lnTo>
                    <a:lnTo>
                      <a:pt x="1112" y="1694"/>
                    </a:lnTo>
                    <a:lnTo>
                      <a:pt x="1090" y="1637"/>
                    </a:lnTo>
                    <a:lnTo>
                      <a:pt x="1067" y="1576"/>
                    </a:lnTo>
                    <a:lnTo>
                      <a:pt x="1044" y="1512"/>
                    </a:lnTo>
                    <a:lnTo>
                      <a:pt x="1022" y="1450"/>
                    </a:lnTo>
                    <a:lnTo>
                      <a:pt x="1000" y="1387"/>
                    </a:lnTo>
                    <a:lnTo>
                      <a:pt x="981" y="1329"/>
                    </a:lnTo>
                    <a:lnTo>
                      <a:pt x="908" y="1364"/>
                    </a:lnTo>
                    <a:lnTo>
                      <a:pt x="841" y="1401"/>
                    </a:lnTo>
                    <a:lnTo>
                      <a:pt x="778" y="1438"/>
                    </a:lnTo>
                    <a:lnTo>
                      <a:pt x="716" y="1475"/>
                    </a:lnTo>
                    <a:lnTo>
                      <a:pt x="658" y="1512"/>
                    </a:lnTo>
                    <a:lnTo>
                      <a:pt x="602" y="1550"/>
                    </a:lnTo>
                    <a:lnTo>
                      <a:pt x="545" y="1590"/>
                    </a:lnTo>
                    <a:lnTo>
                      <a:pt x="490" y="1631"/>
                    </a:lnTo>
                    <a:close/>
                    <a:moveTo>
                      <a:pt x="766" y="2165"/>
                    </a:moveTo>
                    <a:lnTo>
                      <a:pt x="808" y="2216"/>
                    </a:lnTo>
                    <a:lnTo>
                      <a:pt x="853" y="2270"/>
                    </a:lnTo>
                    <a:lnTo>
                      <a:pt x="902" y="2324"/>
                    </a:lnTo>
                    <a:lnTo>
                      <a:pt x="952" y="2376"/>
                    </a:lnTo>
                    <a:lnTo>
                      <a:pt x="1002" y="2428"/>
                    </a:lnTo>
                    <a:lnTo>
                      <a:pt x="1053" y="2477"/>
                    </a:lnTo>
                    <a:lnTo>
                      <a:pt x="1101" y="2521"/>
                    </a:lnTo>
                    <a:lnTo>
                      <a:pt x="1145" y="2559"/>
                    </a:lnTo>
                    <a:lnTo>
                      <a:pt x="1186" y="2528"/>
                    </a:lnTo>
                    <a:lnTo>
                      <a:pt x="1227" y="2496"/>
                    </a:lnTo>
                    <a:lnTo>
                      <a:pt x="1269" y="2466"/>
                    </a:lnTo>
                    <a:lnTo>
                      <a:pt x="1311" y="2438"/>
                    </a:lnTo>
                    <a:lnTo>
                      <a:pt x="1353" y="2411"/>
                    </a:lnTo>
                    <a:lnTo>
                      <a:pt x="1394" y="2386"/>
                    </a:lnTo>
                    <a:lnTo>
                      <a:pt x="1434" y="2363"/>
                    </a:lnTo>
                    <a:lnTo>
                      <a:pt x="1473" y="2344"/>
                    </a:lnTo>
                    <a:lnTo>
                      <a:pt x="1439" y="2291"/>
                    </a:lnTo>
                    <a:lnTo>
                      <a:pt x="1402" y="2234"/>
                    </a:lnTo>
                    <a:lnTo>
                      <a:pt x="1364" y="2174"/>
                    </a:lnTo>
                    <a:lnTo>
                      <a:pt x="1326" y="2113"/>
                    </a:lnTo>
                    <a:lnTo>
                      <a:pt x="1291" y="2054"/>
                    </a:lnTo>
                    <a:lnTo>
                      <a:pt x="1257" y="1995"/>
                    </a:lnTo>
                    <a:lnTo>
                      <a:pt x="1242" y="1968"/>
                    </a:lnTo>
                    <a:lnTo>
                      <a:pt x="1228" y="1942"/>
                    </a:lnTo>
                    <a:lnTo>
                      <a:pt x="1215" y="1916"/>
                    </a:lnTo>
                    <a:lnTo>
                      <a:pt x="1204" y="1894"/>
                    </a:lnTo>
                    <a:lnTo>
                      <a:pt x="1169" y="1909"/>
                    </a:lnTo>
                    <a:lnTo>
                      <a:pt x="1135" y="1925"/>
                    </a:lnTo>
                    <a:lnTo>
                      <a:pt x="1104" y="1940"/>
                    </a:lnTo>
                    <a:lnTo>
                      <a:pt x="1074" y="1956"/>
                    </a:lnTo>
                    <a:lnTo>
                      <a:pt x="1044" y="1971"/>
                    </a:lnTo>
                    <a:lnTo>
                      <a:pt x="1016" y="1987"/>
                    </a:lnTo>
                    <a:lnTo>
                      <a:pt x="990" y="2003"/>
                    </a:lnTo>
                    <a:lnTo>
                      <a:pt x="964" y="2018"/>
                    </a:lnTo>
                    <a:lnTo>
                      <a:pt x="939" y="2034"/>
                    </a:lnTo>
                    <a:lnTo>
                      <a:pt x="914" y="2051"/>
                    </a:lnTo>
                    <a:lnTo>
                      <a:pt x="889" y="2069"/>
                    </a:lnTo>
                    <a:lnTo>
                      <a:pt x="865" y="2086"/>
                    </a:lnTo>
                    <a:lnTo>
                      <a:pt x="817" y="2124"/>
                    </a:lnTo>
                    <a:lnTo>
                      <a:pt x="766" y="2165"/>
                    </a:lnTo>
                    <a:close/>
                    <a:moveTo>
                      <a:pt x="1211" y="2618"/>
                    </a:moveTo>
                    <a:lnTo>
                      <a:pt x="1232" y="2637"/>
                    </a:lnTo>
                    <a:lnTo>
                      <a:pt x="1260" y="2658"/>
                    </a:lnTo>
                    <a:lnTo>
                      <a:pt x="1294" y="2683"/>
                    </a:lnTo>
                    <a:lnTo>
                      <a:pt x="1328" y="2708"/>
                    </a:lnTo>
                    <a:lnTo>
                      <a:pt x="1362" y="2731"/>
                    </a:lnTo>
                    <a:lnTo>
                      <a:pt x="1389" y="2750"/>
                    </a:lnTo>
                    <a:lnTo>
                      <a:pt x="1408" y="2762"/>
                    </a:lnTo>
                    <a:lnTo>
                      <a:pt x="1415" y="2767"/>
                    </a:lnTo>
                    <a:lnTo>
                      <a:pt x="1457" y="2768"/>
                    </a:lnTo>
                    <a:lnTo>
                      <a:pt x="1500" y="2767"/>
                    </a:lnTo>
                    <a:lnTo>
                      <a:pt x="1546" y="2765"/>
                    </a:lnTo>
                    <a:lnTo>
                      <a:pt x="1591" y="2763"/>
                    </a:lnTo>
                    <a:lnTo>
                      <a:pt x="1635" y="2759"/>
                    </a:lnTo>
                    <a:lnTo>
                      <a:pt x="1678" y="2753"/>
                    </a:lnTo>
                    <a:lnTo>
                      <a:pt x="1719" y="2748"/>
                    </a:lnTo>
                    <a:lnTo>
                      <a:pt x="1758" y="2741"/>
                    </a:lnTo>
                    <a:lnTo>
                      <a:pt x="1735" y="2713"/>
                    </a:lnTo>
                    <a:lnTo>
                      <a:pt x="1705" y="2676"/>
                    </a:lnTo>
                    <a:lnTo>
                      <a:pt x="1673" y="2632"/>
                    </a:lnTo>
                    <a:lnTo>
                      <a:pt x="1638" y="2585"/>
                    </a:lnTo>
                    <a:lnTo>
                      <a:pt x="1605" y="2538"/>
                    </a:lnTo>
                    <a:lnTo>
                      <a:pt x="1575" y="2494"/>
                    </a:lnTo>
                    <a:lnTo>
                      <a:pt x="1548" y="2455"/>
                    </a:lnTo>
                    <a:lnTo>
                      <a:pt x="1529" y="2426"/>
                    </a:lnTo>
                    <a:lnTo>
                      <a:pt x="1488" y="2444"/>
                    </a:lnTo>
                    <a:lnTo>
                      <a:pt x="1447" y="2465"/>
                    </a:lnTo>
                    <a:lnTo>
                      <a:pt x="1404" y="2488"/>
                    </a:lnTo>
                    <a:lnTo>
                      <a:pt x="1362" y="2513"/>
                    </a:lnTo>
                    <a:lnTo>
                      <a:pt x="1320" y="2538"/>
                    </a:lnTo>
                    <a:lnTo>
                      <a:pt x="1281" y="2565"/>
                    </a:lnTo>
                    <a:lnTo>
                      <a:pt x="1244" y="2592"/>
                    </a:lnTo>
                    <a:lnTo>
                      <a:pt x="1211" y="2618"/>
                    </a:lnTo>
                    <a:close/>
                    <a:moveTo>
                      <a:pt x="1872" y="2714"/>
                    </a:moveTo>
                    <a:lnTo>
                      <a:pt x="1897" y="2706"/>
                    </a:lnTo>
                    <a:lnTo>
                      <a:pt x="1926" y="2694"/>
                    </a:lnTo>
                    <a:lnTo>
                      <a:pt x="1959" y="2680"/>
                    </a:lnTo>
                    <a:lnTo>
                      <a:pt x="1994" y="2665"/>
                    </a:lnTo>
                    <a:lnTo>
                      <a:pt x="2027" y="2650"/>
                    </a:lnTo>
                    <a:lnTo>
                      <a:pt x="2056" y="2636"/>
                    </a:lnTo>
                    <a:lnTo>
                      <a:pt x="2080" y="2623"/>
                    </a:lnTo>
                    <a:lnTo>
                      <a:pt x="2096" y="2614"/>
                    </a:lnTo>
                    <a:lnTo>
                      <a:pt x="2099" y="2571"/>
                    </a:lnTo>
                    <a:lnTo>
                      <a:pt x="2100" y="2528"/>
                    </a:lnTo>
                    <a:lnTo>
                      <a:pt x="2101" y="2484"/>
                    </a:lnTo>
                    <a:lnTo>
                      <a:pt x="2101" y="2441"/>
                    </a:lnTo>
                    <a:lnTo>
                      <a:pt x="2101" y="2401"/>
                    </a:lnTo>
                    <a:lnTo>
                      <a:pt x="2100" y="2362"/>
                    </a:lnTo>
                    <a:lnTo>
                      <a:pt x="2099" y="2328"/>
                    </a:lnTo>
                    <a:lnTo>
                      <a:pt x="2097" y="2297"/>
                    </a:lnTo>
                    <a:lnTo>
                      <a:pt x="2069" y="2298"/>
                    </a:lnTo>
                    <a:lnTo>
                      <a:pt x="2039" y="2299"/>
                    </a:lnTo>
                    <a:lnTo>
                      <a:pt x="2009" y="2301"/>
                    </a:lnTo>
                    <a:lnTo>
                      <a:pt x="1978" y="2304"/>
                    </a:lnTo>
                    <a:lnTo>
                      <a:pt x="1946" y="2308"/>
                    </a:lnTo>
                    <a:lnTo>
                      <a:pt x="1914" y="2313"/>
                    </a:lnTo>
                    <a:lnTo>
                      <a:pt x="1883" y="2318"/>
                    </a:lnTo>
                    <a:lnTo>
                      <a:pt x="1850" y="2325"/>
                    </a:lnTo>
                    <a:lnTo>
                      <a:pt x="1819" y="2331"/>
                    </a:lnTo>
                    <a:lnTo>
                      <a:pt x="1787" y="2339"/>
                    </a:lnTo>
                    <a:lnTo>
                      <a:pt x="1757" y="2346"/>
                    </a:lnTo>
                    <a:lnTo>
                      <a:pt x="1728" y="2354"/>
                    </a:lnTo>
                    <a:lnTo>
                      <a:pt x="1700" y="2362"/>
                    </a:lnTo>
                    <a:lnTo>
                      <a:pt x="1673" y="2371"/>
                    </a:lnTo>
                    <a:lnTo>
                      <a:pt x="1648" y="2380"/>
                    </a:lnTo>
                    <a:lnTo>
                      <a:pt x="1624" y="2389"/>
                    </a:lnTo>
                    <a:lnTo>
                      <a:pt x="1651" y="2432"/>
                    </a:lnTo>
                    <a:lnTo>
                      <a:pt x="1681" y="2474"/>
                    </a:lnTo>
                    <a:lnTo>
                      <a:pt x="1711" y="2517"/>
                    </a:lnTo>
                    <a:lnTo>
                      <a:pt x="1742" y="2559"/>
                    </a:lnTo>
                    <a:lnTo>
                      <a:pt x="1775" y="2600"/>
                    </a:lnTo>
                    <a:lnTo>
                      <a:pt x="1808" y="2640"/>
                    </a:lnTo>
                    <a:lnTo>
                      <a:pt x="1840" y="2679"/>
                    </a:lnTo>
                    <a:lnTo>
                      <a:pt x="1872" y="2714"/>
                    </a:lnTo>
                    <a:close/>
                    <a:moveTo>
                      <a:pt x="2174" y="2572"/>
                    </a:moveTo>
                    <a:lnTo>
                      <a:pt x="2215" y="2546"/>
                    </a:lnTo>
                    <a:lnTo>
                      <a:pt x="2255" y="2519"/>
                    </a:lnTo>
                    <a:lnTo>
                      <a:pt x="2294" y="2490"/>
                    </a:lnTo>
                    <a:lnTo>
                      <a:pt x="2332" y="2461"/>
                    </a:lnTo>
                    <a:lnTo>
                      <a:pt x="2350" y="2446"/>
                    </a:lnTo>
                    <a:lnTo>
                      <a:pt x="2367" y="2429"/>
                    </a:lnTo>
                    <a:lnTo>
                      <a:pt x="2385" y="2413"/>
                    </a:lnTo>
                    <a:lnTo>
                      <a:pt x="2402" y="2397"/>
                    </a:lnTo>
                    <a:lnTo>
                      <a:pt x="2418" y="2381"/>
                    </a:lnTo>
                    <a:lnTo>
                      <a:pt x="2433" y="2363"/>
                    </a:lnTo>
                    <a:lnTo>
                      <a:pt x="2448" y="2346"/>
                    </a:lnTo>
                    <a:lnTo>
                      <a:pt x="2463" y="2329"/>
                    </a:lnTo>
                    <a:lnTo>
                      <a:pt x="2436" y="2322"/>
                    </a:lnTo>
                    <a:lnTo>
                      <a:pt x="2402" y="2317"/>
                    </a:lnTo>
                    <a:lnTo>
                      <a:pt x="2364" y="2311"/>
                    </a:lnTo>
                    <a:lnTo>
                      <a:pt x="2325" y="2305"/>
                    </a:lnTo>
                    <a:lnTo>
                      <a:pt x="2285" y="2301"/>
                    </a:lnTo>
                    <a:lnTo>
                      <a:pt x="2246" y="2299"/>
                    </a:lnTo>
                    <a:lnTo>
                      <a:pt x="2212" y="2297"/>
                    </a:lnTo>
                    <a:lnTo>
                      <a:pt x="2182" y="2298"/>
                    </a:lnTo>
                    <a:lnTo>
                      <a:pt x="2182" y="2305"/>
                    </a:lnTo>
                    <a:lnTo>
                      <a:pt x="2182" y="2326"/>
                    </a:lnTo>
                    <a:lnTo>
                      <a:pt x="2181" y="2357"/>
                    </a:lnTo>
                    <a:lnTo>
                      <a:pt x="2180" y="2397"/>
                    </a:lnTo>
                    <a:lnTo>
                      <a:pt x="2178" y="2440"/>
                    </a:lnTo>
                    <a:lnTo>
                      <a:pt x="2177" y="2486"/>
                    </a:lnTo>
                    <a:lnTo>
                      <a:pt x="2175" y="2531"/>
                    </a:lnTo>
                    <a:lnTo>
                      <a:pt x="2174" y="2572"/>
                    </a:lnTo>
                    <a:close/>
                    <a:moveTo>
                      <a:pt x="2498" y="2285"/>
                    </a:moveTo>
                    <a:lnTo>
                      <a:pt x="2506" y="2276"/>
                    </a:lnTo>
                    <a:lnTo>
                      <a:pt x="2514" y="2265"/>
                    </a:lnTo>
                    <a:lnTo>
                      <a:pt x="2524" y="2253"/>
                    </a:lnTo>
                    <a:lnTo>
                      <a:pt x="2533" y="2241"/>
                    </a:lnTo>
                    <a:lnTo>
                      <a:pt x="2541" y="2228"/>
                    </a:lnTo>
                    <a:lnTo>
                      <a:pt x="2550" y="2217"/>
                    </a:lnTo>
                    <a:lnTo>
                      <a:pt x="2556" y="2205"/>
                    </a:lnTo>
                    <a:lnTo>
                      <a:pt x="2562" y="2194"/>
                    </a:lnTo>
                    <a:lnTo>
                      <a:pt x="2566" y="2150"/>
                    </a:lnTo>
                    <a:lnTo>
                      <a:pt x="2569" y="2099"/>
                    </a:lnTo>
                    <a:lnTo>
                      <a:pt x="2571" y="2044"/>
                    </a:lnTo>
                    <a:lnTo>
                      <a:pt x="2573" y="1988"/>
                    </a:lnTo>
                    <a:lnTo>
                      <a:pt x="2573" y="1933"/>
                    </a:lnTo>
                    <a:lnTo>
                      <a:pt x="2573" y="1884"/>
                    </a:lnTo>
                    <a:lnTo>
                      <a:pt x="2572" y="1843"/>
                    </a:lnTo>
                    <a:lnTo>
                      <a:pt x="2571" y="1813"/>
                    </a:lnTo>
                    <a:lnTo>
                      <a:pt x="2546" y="1803"/>
                    </a:lnTo>
                    <a:lnTo>
                      <a:pt x="2520" y="1793"/>
                    </a:lnTo>
                    <a:lnTo>
                      <a:pt x="2493" y="1785"/>
                    </a:lnTo>
                    <a:lnTo>
                      <a:pt x="2465" y="1776"/>
                    </a:lnTo>
                    <a:lnTo>
                      <a:pt x="2436" y="1768"/>
                    </a:lnTo>
                    <a:lnTo>
                      <a:pt x="2405" y="1761"/>
                    </a:lnTo>
                    <a:lnTo>
                      <a:pt x="2375" y="1753"/>
                    </a:lnTo>
                    <a:lnTo>
                      <a:pt x="2345" y="1746"/>
                    </a:lnTo>
                    <a:lnTo>
                      <a:pt x="2282" y="1734"/>
                    </a:lnTo>
                    <a:lnTo>
                      <a:pt x="2222" y="1723"/>
                    </a:lnTo>
                    <a:lnTo>
                      <a:pt x="2191" y="1719"/>
                    </a:lnTo>
                    <a:lnTo>
                      <a:pt x="2162" y="1715"/>
                    </a:lnTo>
                    <a:lnTo>
                      <a:pt x="2134" y="1712"/>
                    </a:lnTo>
                    <a:lnTo>
                      <a:pt x="2106" y="1710"/>
                    </a:lnTo>
                    <a:lnTo>
                      <a:pt x="2115" y="1744"/>
                    </a:lnTo>
                    <a:lnTo>
                      <a:pt x="2122" y="1777"/>
                    </a:lnTo>
                    <a:lnTo>
                      <a:pt x="2130" y="1813"/>
                    </a:lnTo>
                    <a:lnTo>
                      <a:pt x="2137" y="1848"/>
                    </a:lnTo>
                    <a:lnTo>
                      <a:pt x="2149" y="1922"/>
                    </a:lnTo>
                    <a:lnTo>
                      <a:pt x="2159" y="1994"/>
                    </a:lnTo>
                    <a:lnTo>
                      <a:pt x="2167" y="2062"/>
                    </a:lnTo>
                    <a:lnTo>
                      <a:pt x="2173" y="2123"/>
                    </a:lnTo>
                    <a:lnTo>
                      <a:pt x="2177" y="2173"/>
                    </a:lnTo>
                    <a:lnTo>
                      <a:pt x="2180" y="2211"/>
                    </a:lnTo>
                    <a:lnTo>
                      <a:pt x="2210" y="2216"/>
                    </a:lnTo>
                    <a:lnTo>
                      <a:pt x="2246" y="2222"/>
                    </a:lnTo>
                    <a:lnTo>
                      <a:pt x="2290" y="2230"/>
                    </a:lnTo>
                    <a:lnTo>
                      <a:pt x="2335" y="2239"/>
                    </a:lnTo>
                    <a:lnTo>
                      <a:pt x="2380" y="2250"/>
                    </a:lnTo>
                    <a:lnTo>
                      <a:pt x="2425" y="2261"/>
                    </a:lnTo>
                    <a:lnTo>
                      <a:pt x="2465" y="2273"/>
                    </a:lnTo>
                    <a:lnTo>
                      <a:pt x="2498" y="2285"/>
                    </a:lnTo>
                    <a:close/>
                    <a:moveTo>
                      <a:pt x="2683" y="1800"/>
                    </a:moveTo>
                    <a:lnTo>
                      <a:pt x="2680" y="1807"/>
                    </a:lnTo>
                    <a:lnTo>
                      <a:pt x="2674" y="1814"/>
                    </a:lnTo>
                    <a:lnTo>
                      <a:pt x="2667" y="1821"/>
                    </a:lnTo>
                    <a:lnTo>
                      <a:pt x="2658" y="1827"/>
                    </a:lnTo>
                    <a:lnTo>
                      <a:pt x="2649" y="1831"/>
                    </a:lnTo>
                    <a:lnTo>
                      <a:pt x="2641" y="1834"/>
                    </a:lnTo>
                    <a:lnTo>
                      <a:pt x="2633" y="1835"/>
                    </a:lnTo>
                    <a:lnTo>
                      <a:pt x="2626" y="1834"/>
                    </a:lnTo>
                    <a:lnTo>
                      <a:pt x="2627" y="1854"/>
                    </a:lnTo>
                    <a:lnTo>
                      <a:pt x="2626" y="1883"/>
                    </a:lnTo>
                    <a:lnTo>
                      <a:pt x="2625" y="1920"/>
                    </a:lnTo>
                    <a:lnTo>
                      <a:pt x="2623" y="1961"/>
                    </a:lnTo>
                    <a:lnTo>
                      <a:pt x="2620" y="2004"/>
                    </a:lnTo>
                    <a:lnTo>
                      <a:pt x="2618" y="2045"/>
                    </a:lnTo>
                    <a:lnTo>
                      <a:pt x="2615" y="2082"/>
                    </a:lnTo>
                    <a:lnTo>
                      <a:pt x="2612" y="2112"/>
                    </a:lnTo>
                    <a:lnTo>
                      <a:pt x="2621" y="2090"/>
                    </a:lnTo>
                    <a:lnTo>
                      <a:pt x="2632" y="2062"/>
                    </a:lnTo>
                    <a:lnTo>
                      <a:pt x="2645" y="2032"/>
                    </a:lnTo>
                    <a:lnTo>
                      <a:pt x="2657" y="2000"/>
                    </a:lnTo>
                    <a:lnTo>
                      <a:pt x="2669" y="1967"/>
                    </a:lnTo>
                    <a:lnTo>
                      <a:pt x="2680" y="1936"/>
                    </a:lnTo>
                    <a:lnTo>
                      <a:pt x="2689" y="1909"/>
                    </a:lnTo>
                    <a:lnTo>
                      <a:pt x="2696" y="1886"/>
                    </a:lnTo>
                    <a:lnTo>
                      <a:pt x="2715" y="1809"/>
                    </a:lnTo>
                    <a:lnTo>
                      <a:pt x="2724" y="1777"/>
                    </a:lnTo>
                    <a:lnTo>
                      <a:pt x="2736" y="1732"/>
                    </a:lnTo>
                    <a:lnTo>
                      <a:pt x="2741" y="1704"/>
                    </a:lnTo>
                    <a:lnTo>
                      <a:pt x="2747" y="1673"/>
                    </a:lnTo>
                    <a:lnTo>
                      <a:pt x="2752" y="1639"/>
                    </a:lnTo>
                    <a:lnTo>
                      <a:pt x="2756" y="1602"/>
                    </a:lnTo>
                    <a:lnTo>
                      <a:pt x="2761" y="1563"/>
                    </a:lnTo>
                    <a:lnTo>
                      <a:pt x="2763" y="1521"/>
                    </a:lnTo>
                    <a:lnTo>
                      <a:pt x="2764" y="1477"/>
                    </a:lnTo>
                    <a:lnTo>
                      <a:pt x="2764" y="1429"/>
                    </a:lnTo>
                    <a:lnTo>
                      <a:pt x="2762" y="1381"/>
                    </a:lnTo>
                    <a:lnTo>
                      <a:pt x="2757" y="1330"/>
                    </a:lnTo>
                    <a:lnTo>
                      <a:pt x="2754" y="1303"/>
                    </a:lnTo>
                    <a:lnTo>
                      <a:pt x="2750" y="1277"/>
                    </a:lnTo>
                    <a:lnTo>
                      <a:pt x="2745" y="1249"/>
                    </a:lnTo>
                    <a:lnTo>
                      <a:pt x="2741" y="1222"/>
                    </a:lnTo>
                    <a:lnTo>
                      <a:pt x="2728" y="1163"/>
                    </a:lnTo>
                    <a:lnTo>
                      <a:pt x="2714" y="1107"/>
                    </a:lnTo>
                    <a:lnTo>
                      <a:pt x="2700" y="1058"/>
                    </a:lnTo>
                    <a:lnTo>
                      <a:pt x="2685" y="1012"/>
                    </a:lnTo>
                    <a:lnTo>
                      <a:pt x="2669" y="970"/>
                    </a:lnTo>
                    <a:lnTo>
                      <a:pt x="2653" y="932"/>
                    </a:lnTo>
                    <a:lnTo>
                      <a:pt x="2636" y="899"/>
                    </a:lnTo>
                    <a:lnTo>
                      <a:pt x="2620" y="868"/>
                    </a:lnTo>
                    <a:lnTo>
                      <a:pt x="2604" y="841"/>
                    </a:lnTo>
                    <a:lnTo>
                      <a:pt x="2589" y="817"/>
                    </a:lnTo>
                    <a:lnTo>
                      <a:pt x="2574" y="795"/>
                    </a:lnTo>
                    <a:lnTo>
                      <a:pt x="2560" y="776"/>
                    </a:lnTo>
                    <a:lnTo>
                      <a:pt x="2535" y="746"/>
                    </a:lnTo>
                    <a:lnTo>
                      <a:pt x="2517" y="722"/>
                    </a:lnTo>
                    <a:lnTo>
                      <a:pt x="2474" y="701"/>
                    </a:lnTo>
                    <a:lnTo>
                      <a:pt x="2430" y="681"/>
                    </a:lnTo>
                    <a:lnTo>
                      <a:pt x="2386" y="662"/>
                    </a:lnTo>
                    <a:lnTo>
                      <a:pt x="2344" y="646"/>
                    </a:lnTo>
                    <a:lnTo>
                      <a:pt x="2306" y="632"/>
                    </a:lnTo>
                    <a:lnTo>
                      <a:pt x="2277" y="621"/>
                    </a:lnTo>
                    <a:lnTo>
                      <a:pt x="2257" y="615"/>
                    </a:lnTo>
                    <a:lnTo>
                      <a:pt x="2250" y="613"/>
                    </a:lnTo>
                    <a:lnTo>
                      <a:pt x="2300" y="682"/>
                    </a:lnTo>
                    <a:lnTo>
                      <a:pt x="2343" y="745"/>
                    </a:lnTo>
                    <a:lnTo>
                      <a:pt x="2362" y="774"/>
                    </a:lnTo>
                    <a:lnTo>
                      <a:pt x="2380" y="803"/>
                    </a:lnTo>
                    <a:lnTo>
                      <a:pt x="2397" y="831"/>
                    </a:lnTo>
                    <a:lnTo>
                      <a:pt x="2413" y="860"/>
                    </a:lnTo>
                    <a:lnTo>
                      <a:pt x="2428" y="889"/>
                    </a:lnTo>
                    <a:lnTo>
                      <a:pt x="2443" y="920"/>
                    </a:lnTo>
                    <a:lnTo>
                      <a:pt x="2457" y="951"/>
                    </a:lnTo>
                    <a:lnTo>
                      <a:pt x="2472" y="983"/>
                    </a:lnTo>
                    <a:lnTo>
                      <a:pt x="2501" y="1055"/>
                    </a:lnTo>
                    <a:lnTo>
                      <a:pt x="2533" y="1136"/>
                    </a:lnTo>
                    <a:lnTo>
                      <a:pt x="2576" y="1159"/>
                    </a:lnTo>
                    <a:lnTo>
                      <a:pt x="2623" y="1186"/>
                    </a:lnTo>
                    <a:lnTo>
                      <a:pt x="2645" y="1198"/>
                    </a:lnTo>
                    <a:lnTo>
                      <a:pt x="2663" y="1210"/>
                    </a:lnTo>
                    <a:lnTo>
                      <a:pt x="2677" y="1220"/>
                    </a:lnTo>
                    <a:lnTo>
                      <a:pt x="2686" y="1226"/>
                    </a:lnTo>
                    <a:lnTo>
                      <a:pt x="2688" y="1231"/>
                    </a:lnTo>
                    <a:lnTo>
                      <a:pt x="2690" y="1236"/>
                    </a:lnTo>
                    <a:lnTo>
                      <a:pt x="2691" y="1241"/>
                    </a:lnTo>
                    <a:lnTo>
                      <a:pt x="2690" y="1246"/>
                    </a:lnTo>
                    <a:lnTo>
                      <a:pt x="2687" y="1250"/>
                    </a:lnTo>
                    <a:lnTo>
                      <a:pt x="2683" y="1253"/>
                    </a:lnTo>
                    <a:lnTo>
                      <a:pt x="2675" y="1256"/>
                    </a:lnTo>
                    <a:lnTo>
                      <a:pt x="2667" y="1256"/>
                    </a:lnTo>
                    <a:lnTo>
                      <a:pt x="2656" y="1255"/>
                    </a:lnTo>
                    <a:lnTo>
                      <a:pt x="2645" y="1253"/>
                    </a:lnTo>
                    <a:lnTo>
                      <a:pt x="2632" y="1249"/>
                    </a:lnTo>
                    <a:lnTo>
                      <a:pt x="2618" y="1244"/>
                    </a:lnTo>
                    <a:lnTo>
                      <a:pt x="2589" y="1234"/>
                    </a:lnTo>
                    <a:lnTo>
                      <a:pt x="2560" y="1224"/>
                    </a:lnTo>
                    <a:lnTo>
                      <a:pt x="2567" y="1249"/>
                    </a:lnTo>
                    <a:lnTo>
                      <a:pt x="2574" y="1277"/>
                    </a:lnTo>
                    <a:lnTo>
                      <a:pt x="2580" y="1306"/>
                    </a:lnTo>
                    <a:lnTo>
                      <a:pt x="2587" y="1337"/>
                    </a:lnTo>
                    <a:lnTo>
                      <a:pt x="2593" y="1371"/>
                    </a:lnTo>
                    <a:lnTo>
                      <a:pt x="2599" y="1404"/>
                    </a:lnTo>
                    <a:lnTo>
                      <a:pt x="2603" y="1439"/>
                    </a:lnTo>
                    <a:lnTo>
                      <a:pt x="2608" y="1475"/>
                    </a:lnTo>
                    <a:lnTo>
                      <a:pt x="2616" y="1547"/>
                    </a:lnTo>
                    <a:lnTo>
                      <a:pt x="2621" y="1618"/>
                    </a:lnTo>
                    <a:lnTo>
                      <a:pt x="2623" y="1653"/>
                    </a:lnTo>
                    <a:lnTo>
                      <a:pt x="2625" y="1686"/>
                    </a:lnTo>
                    <a:lnTo>
                      <a:pt x="2626" y="1719"/>
                    </a:lnTo>
                    <a:lnTo>
                      <a:pt x="2626" y="1750"/>
                    </a:lnTo>
                    <a:lnTo>
                      <a:pt x="2635" y="1754"/>
                    </a:lnTo>
                    <a:lnTo>
                      <a:pt x="2657" y="1767"/>
                    </a:lnTo>
                    <a:lnTo>
                      <a:pt x="2668" y="1775"/>
                    </a:lnTo>
                    <a:lnTo>
                      <a:pt x="2676" y="1784"/>
                    </a:lnTo>
                    <a:lnTo>
                      <a:pt x="2680" y="1788"/>
                    </a:lnTo>
                    <a:lnTo>
                      <a:pt x="2682" y="1792"/>
                    </a:lnTo>
                    <a:lnTo>
                      <a:pt x="2683" y="1796"/>
                    </a:lnTo>
                    <a:lnTo>
                      <a:pt x="2683" y="1800"/>
                    </a:lnTo>
                    <a:close/>
                    <a:moveTo>
                      <a:pt x="2440" y="613"/>
                    </a:moveTo>
                    <a:lnTo>
                      <a:pt x="2420" y="589"/>
                    </a:lnTo>
                    <a:lnTo>
                      <a:pt x="2399" y="566"/>
                    </a:lnTo>
                    <a:lnTo>
                      <a:pt x="2376" y="544"/>
                    </a:lnTo>
                    <a:lnTo>
                      <a:pt x="2352" y="522"/>
                    </a:lnTo>
                    <a:lnTo>
                      <a:pt x="2327" y="500"/>
                    </a:lnTo>
                    <a:lnTo>
                      <a:pt x="2300" y="479"/>
                    </a:lnTo>
                    <a:lnTo>
                      <a:pt x="2273" y="458"/>
                    </a:lnTo>
                    <a:lnTo>
                      <a:pt x="2244" y="438"/>
                    </a:lnTo>
                    <a:lnTo>
                      <a:pt x="2214" y="417"/>
                    </a:lnTo>
                    <a:lnTo>
                      <a:pt x="2183" y="398"/>
                    </a:lnTo>
                    <a:lnTo>
                      <a:pt x="2150" y="380"/>
                    </a:lnTo>
                    <a:lnTo>
                      <a:pt x="2117" y="361"/>
                    </a:lnTo>
                    <a:lnTo>
                      <a:pt x="2082" y="344"/>
                    </a:lnTo>
                    <a:lnTo>
                      <a:pt x="2047" y="327"/>
                    </a:lnTo>
                    <a:lnTo>
                      <a:pt x="2010" y="310"/>
                    </a:lnTo>
                    <a:lnTo>
                      <a:pt x="1972" y="295"/>
                    </a:lnTo>
                    <a:lnTo>
                      <a:pt x="1933" y="281"/>
                    </a:lnTo>
                    <a:lnTo>
                      <a:pt x="1894" y="267"/>
                    </a:lnTo>
                    <a:lnTo>
                      <a:pt x="1854" y="255"/>
                    </a:lnTo>
                    <a:lnTo>
                      <a:pt x="1813" y="243"/>
                    </a:lnTo>
                    <a:lnTo>
                      <a:pt x="1771" y="233"/>
                    </a:lnTo>
                    <a:lnTo>
                      <a:pt x="1729" y="222"/>
                    </a:lnTo>
                    <a:lnTo>
                      <a:pt x="1686" y="213"/>
                    </a:lnTo>
                    <a:lnTo>
                      <a:pt x="1643" y="206"/>
                    </a:lnTo>
                    <a:lnTo>
                      <a:pt x="1598" y="199"/>
                    </a:lnTo>
                    <a:lnTo>
                      <a:pt x="1553" y="194"/>
                    </a:lnTo>
                    <a:lnTo>
                      <a:pt x="1508" y="189"/>
                    </a:lnTo>
                    <a:lnTo>
                      <a:pt x="1462" y="186"/>
                    </a:lnTo>
                    <a:lnTo>
                      <a:pt x="1416" y="185"/>
                    </a:lnTo>
                    <a:lnTo>
                      <a:pt x="1369" y="184"/>
                    </a:lnTo>
                    <a:lnTo>
                      <a:pt x="1322" y="185"/>
                    </a:lnTo>
                    <a:lnTo>
                      <a:pt x="1274" y="187"/>
                    </a:lnTo>
                    <a:lnTo>
                      <a:pt x="1296" y="202"/>
                    </a:lnTo>
                    <a:lnTo>
                      <a:pt x="1317" y="218"/>
                    </a:lnTo>
                    <a:lnTo>
                      <a:pt x="1337" y="234"/>
                    </a:lnTo>
                    <a:lnTo>
                      <a:pt x="1357" y="250"/>
                    </a:lnTo>
                    <a:lnTo>
                      <a:pt x="1394" y="284"/>
                    </a:lnTo>
                    <a:lnTo>
                      <a:pt x="1432" y="321"/>
                    </a:lnTo>
                    <a:lnTo>
                      <a:pt x="1467" y="358"/>
                    </a:lnTo>
                    <a:lnTo>
                      <a:pt x="1501" y="396"/>
                    </a:lnTo>
                    <a:lnTo>
                      <a:pt x="1534" y="432"/>
                    </a:lnTo>
                    <a:lnTo>
                      <a:pt x="1565" y="468"/>
                    </a:lnTo>
                    <a:lnTo>
                      <a:pt x="1591" y="466"/>
                    </a:lnTo>
                    <a:lnTo>
                      <a:pt x="1619" y="465"/>
                    </a:lnTo>
                    <a:lnTo>
                      <a:pt x="1649" y="465"/>
                    </a:lnTo>
                    <a:lnTo>
                      <a:pt x="1682" y="465"/>
                    </a:lnTo>
                    <a:lnTo>
                      <a:pt x="1751" y="467"/>
                    </a:lnTo>
                    <a:lnTo>
                      <a:pt x="1822" y="472"/>
                    </a:lnTo>
                    <a:lnTo>
                      <a:pt x="1892" y="478"/>
                    </a:lnTo>
                    <a:lnTo>
                      <a:pt x="1957" y="486"/>
                    </a:lnTo>
                    <a:lnTo>
                      <a:pt x="1986" y="491"/>
                    </a:lnTo>
                    <a:lnTo>
                      <a:pt x="2013" y="495"/>
                    </a:lnTo>
                    <a:lnTo>
                      <a:pt x="2038" y="500"/>
                    </a:lnTo>
                    <a:lnTo>
                      <a:pt x="2059" y="505"/>
                    </a:lnTo>
                    <a:lnTo>
                      <a:pt x="2046" y="490"/>
                    </a:lnTo>
                    <a:lnTo>
                      <a:pt x="2033" y="476"/>
                    </a:lnTo>
                    <a:lnTo>
                      <a:pt x="2022" y="464"/>
                    </a:lnTo>
                    <a:lnTo>
                      <a:pt x="2015" y="453"/>
                    </a:lnTo>
                    <a:lnTo>
                      <a:pt x="2013" y="448"/>
                    </a:lnTo>
                    <a:lnTo>
                      <a:pt x="2012" y="443"/>
                    </a:lnTo>
                    <a:lnTo>
                      <a:pt x="2012" y="439"/>
                    </a:lnTo>
                    <a:lnTo>
                      <a:pt x="2012" y="435"/>
                    </a:lnTo>
                    <a:lnTo>
                      <a:pt x="2014" y="431"/>
                    </a:lnTo>
                    <a:lnTo>
                      <a:pt x="2016" y="429"/>
                    </a:lnTo>
                    <a:lnTo>
                      <a:pt x="2020" y="427"/>
                    </a:lnTo>
                    <a:lnTo>
                      <a:pt x="2023" y="425"/>
                    </a:lnTo>
                    <a:lnTo>
                      <a:pt x="2027" y="425"/>
                    </a:lnTo>
                    <a:lnTo>
                      <a:pt x="2032" y="424"/>
                    </a:lnTo>
                    <a:lnTo>
                      <a:pt x="2037" y="424"/>
                    </a:lnTo>
                    <a:lnTo>
                      <a:pt x="2041" y="425"/>
                    </a:lnTo>
                    <a:lnTo>
                      <a:pt x="2052" y="428"/>
                    </a:lnTo>
                    <a:lnTo>
                      <a:pt x="2063" y="434"/>
                    </a:lnTo>
                    <a:lnTo>
                      <a:pt x="2089" y="451"/>
                    </a:lnTo>
                    <a:lnTo>
                      <a:pt x="2117" y="470"/>
                    </a:lnTo>
                    <a:lnTo>
                      <a:pt x="2131" y="481"/>
                    </a:lnTo>
                    <a:lnTo>
                      <a:pt x="2144" y="492"/>
                    </a:lnTo>
                    <a:lnTo>
                      <a:pt x="2157" y="503"/>
                    </a:lnTo>
                    <a:lnTo>
                      <a:pt x="2169" y="515"/>
                    </a:lnTo>
                    <a:lnTo>
                      <a:pt x="2195" y="521"/>
                    </a:lnTo>
                    <a:lnTo>
                      <a:pt x="2227" y="531"/>
                    </a:lnTo>
                    <a:lnTo>
                      <a:pt x="2263" y="543"/>
                    </a:lnTo>
                    <a:lnTo>
                      <a:pt x="2302" y="556"/>
                    </a:lnTo>
                    <a:lnTo>
                      <a:pt x="2340" y="570"/>
                    </a:lnTo>
                    <a:lnTo>
                      <a:pt x="2377" y="585"/>
                    </a:lnTo>
                    <a:lnTo>
                      <a:pt x="2412" y="599"/>
                    </a:lnTo>
                    <a:lnTo>
                      <a:pt x="2440" y="613"/>
                    </a:lnTo>
                    <a:close/>
                    <a:moveTo>
                      <a:pt x="2568" y="1725"/>
                    </a:moveTo>
                    <a:lnTo>
                      <a:pt x="2565" y="1663"/>
                    </a:lnTo>
                    <a:lnTo>
                      <a:pt x="2559" y="1597"/>
                    </a:lnTo>
                    <a:lnTo>
                      <a:pt x="2551" y="1530"/>
                    </a:lnTo>
                    <a:lnTo>
                      <a:pt x="2541" y="1461"/>
                    </a:lnTo>
                    <a:lnTo>
                      <a:pt x="2536" y="1426"/>
                    </a:lnTo>
                    <a:lnTo>
                      <a:pt x="2529" y="1393"/>
                    </a:lnTo>
                    <a:lnTo>
                      <a:pt x="2523" y="1359"/>
                    </a:lnTo>
                    <a:lnTo>
                      <a:pt x="2514" y="1327"/>
                    </a:lnTo>
                    <a:lnTo>
                      <a:pt x="2507" y="1294"/>
                    </a:lnTo>
                    <a:lnTo>
                      <a:pt x="2497" y="1263"/>
                    </a:lnTo>
                    <a:lnTo>
                      <a:pt x="2487" y="1234"/>
                    </a:lnTo>
                    <a:lnTo>
                      <a:pt x="2477" y="1205"/>
                    </a:lnTo>
                    <a:lnTo>
                      <a:pt x="2447" y="1194"/>
                    </a:lnTo>
                    <a:lnTo>
                      <a:pt x="2416" y="1183"/>
                    </a:lnTo>
                    <a:lnTo>
                      <a:pt x="2384" y="1172"/>
                    </a:lnTo>
                    <a:lnTo>
                      <a:pt x="2350" y="1163"/>
                    </a:lnTo>
                    <a:lnTo>
                      <a:pt x="2316" y="1154"/>
                    </a:lnTo>
                    <a:lnTo>
                      <a:pt x="2281" y="1145"/>
                    </a:lnTo>
                    <a:lnTo>
                      <a:pt x="2245" y="1138"/>
                    </a:lnTo>
                    <a:lnTo>
                      <a:pt x="2210" y="1130"/>
                    </a:lnTo>
                    <a:lnTo>
                      <a:pt x="2174" y="1124"/>
                    </a:lnTo>
                    <a:lnTo>
                      <a:pt x="2137" y="1118"/>
                    </a:lnTo>
                    <a:lnTo>
                      <a:pt x="2101" y="1114"/>
                    </a:lnTo>
                    <a:lnTo>
                      <a:pt x="2064" y="1110"/>
                    </a:lnTo>
                    <a:lnTo>
                      <a:pt x="2027" y="1106"/>
                    </a:lnTo>
                    <a:lnTo>
                      <a:pt x="1991" y="1104"/>
                    </a:lnTo>
                    <a:lnTo>
                      <a:pt x="1955" y="1102"/>
                    </a:lnTo>
                    <a:lnTo>
                      <a:pt x="1919" y="1102"/>
                    </a:lnTo>
                    <a:lnTo>
                      <a:pt x="1942" y="1156"/>
                    </a:lnTo>
                    <a:lnTo>
                      <a:pt x="1964" y="1217"/>
                    </a:lnTo>
                    <a:lnTo>
                      <a:pt x="1986" y="1282"/>
                    </a:lnTo>
                    <a:lnTo>
                      <a:pt x="2008" y="1350"/>
                    </a:lnTo>
                    <a:lnTo>
                      <a:pt x="2028" y="1418"/>
                    </a:lnTo>
                    <a:lnTo>
                      <a:pt x="2047" y="1485"/>
                    </a:lnTo>
                    <a:lnTo>
                      <a:pt x="2064" y="1549"/>
                    </a:lnTo>
                    <a:lnTo>
                      <a:pt x="2078" y="1606"/>
                    </a:lnTo>
                    <a:lnTo>
                      <a:pt x="2132" y="1614"/>
                    </a:lnTo>
                    <a:lnTo>
                      <a:pt x="2191" y="1624"/>
                    </a:lnTo>
                    <a:lnTo>
                      <a:pt x="2254" y="1634"/>
                    </a:lnTo>
                    <a:lnTo>
                      <a:pt x="2320" y="1649"/>
                    </a:lnTo>
                    <a:lnTo>
                      <a:pt x="2353" y="1656"/>
                    </a:lnTo>
                    <a:lnTo>
                      <a:pt x="2386" y="1664"/>
                    </a:lnTo>
                    <a:lnTo>
                      <a:pt x="2418" y="1672"/>
                    </a:lnTo>
                    <a:lnTo>
                      <a:pt x="2451" y="1682"/>
                    </a:lnTo>
                    <a:lnTo>
                      <a:pt x="2482" y="1692"/>
                    </a:lnTo>
                    <a:lnTo>
                      <a:pt x="2512" y="1703"/>
                    </a:lnTo>
                    <a:lnTo>
                      <a:pt x="2541" y="1713"/>
                    </a:lnTo>
                    <a:lnTo>
                      <a:pt x="2568" y="1725"/>
                    </a:lnTo>
                    <a:close/>
                    <a:moveTo>
                      <a:pt x="2130" y="587"/>
                    </a:moveTo>
                    <a:lnTo>
                      <a:pt x="2074" y="577"/>
                    </a:lnTo>
                    <a:lnTo>
                      <a:pt x="2013" y="570"/>
                    </a:lnTo>
                    <a:lnTo>
                      <a:pt x="1949" y="563"/>
                    </a:lnTo>
                    <a:lnTo>
                      <a:pt x="1884" y="558"/>
                    </a:lnTo>
                    <a:lnTo>
                      <a:pt x="1818" y="553"/>
                    </a:lnTo>
                    <a:lnTo>
                      <a:pt x="1752" y="551"/>
                    </a:lnTo>
                    <a:lnTo>
                      <a:pt x="1721" y="551"/>
                    </a:lnTo>
                    <a:lnTo>
                      <a:pt x="1689" y="552"/>
                    </a:lnTo>
                    <a:lnTo>
                      <a:pt x="1659" y="552"/>
                    </a:lnTo>
                    <a:lnTo>
                      <a:pt x="1630" y="554"/>
                    </a:lnTo>
                    <a:lnTo>
                      <a:pt x="1668" y="607"/>
                    </a:lnTo>
                    <a:lnTo>
                      <a:pt x="1703" y="660"/>
                    </a:lnTo>
                    <a:lnTo>
                      <a:pt x="1737" y="712"/>
                    </a:lnTo>
                    <a:lnTo>
                      <a:pt x="1768" y="765"/>
                    </a:lnTo>
                    <a:lnTo>
                      <a:pt x="1783" y="793"/>
                    </a:lnTo>
                    <a:lnTo>
                      <a:pt x="1798" y="820"/>
                    </a:lnTo>
                    <a:lnTo>
                      <a:pt x="1812" y="848"/>
                    </a:lnTo>
                    <a:lnTo>
                      <a:pt x="1826" y="877"/>
                    </a:lnTo>
                    <a:lnTo>
                      <a:pt x="1840" y="908"/>
                    </a:lnTo>
                    <a:lnTo>
                      <a:pt x="1854" y="938"/>
                    </a:lnTo>
                    <a:lnTo>
                      <a:pt x="1868" y="970"/>
                    </a:lnTo>
                    <a:lnTo>
                      <a:pt x="1881" y="1003"/>
                    </a:lnTo>
                    <a:lnTo>
                      <a:pt x="1919" y="1005"/>
                    </a:lnTo>
                    <a:lnTo>
                      <a:pt x="1957" y="1007"/>
                    </a:lnTo>
                    <a:lnTo>
                      <a:pt x="1997" y="1011"/>
                    </a:lnTo>
                    <a:lnTo>
                      <a:pt x="2036" y="1016"/>
                    </a:lnTo>
                    <a:lnTo>
                      <a:pt x="2077" y="1021"/>
                    </a:lnTo>
                    <a:lnTo>
                      <a:pt x="2117" y="1028"/>
                    </a:lnTo>
                    <a:lnTo>
                      <a:pt x="2157" y="1034"/>
                    </a:lnTo>
                    <a:lnTo>
                      <a:pt x="2196" y="1042"/>
                    </a:lnTo>
                    <a:lnTo>
                      <a:pt x="2234" y="1049"/>
                    </a:lnTo>
                    <a:lnTo>
                      <a:pt x="2271" y="1058"/>
                    </a:lnTo>
                    <a:lnTo>
                      <a:pt x="2306" y="1065"/>
                    </a:lnTo>
                    <a:lnTo>
                      <a:pt x="2339" y="1074"/>
                    </a:lnTo>
                    <a:lnTo>
                      <a:pt x="2370" y="1083"/>
                    </a:lnTo>
                    <a:lnTo>
                      <a:pt x="2399" y="1091"/>
                    </a:lnTo>
                    <a:lnTo>
                      <a:pt x="2424" y="1100"/>
                    </a:lnTo>
                    <a:lnTo>
                      <a:pt x="2445" y="1107"/>
                    </a:lnTo>
                    <a:lnTo>
                      <a:pt x="2433" y="1075"/>
                    </a:lnTo>
                    <a:lnTo>
                      <a:pt x="2419" y="1042"/>
                    </a:lnTo>
                    <a:lnTo>
                      <a:pt x="2404" y="1007"/>
                    </a:lnTo>
                    <a:lnTo>
                      <a:pt x="2387" y="972"/>
                    </a:lnTo>
                    <a:lnTo>
                      <a:pt x="2370" y="938"/>
                    </a:lnTo>
                    <a:lnTo>
                      <a:pt x="2351" y="902"/>
                    </a:lnTo>
                    <a:lnTo>
                      <a:pt x="2332" y="868"/>
                    </a:lnTo>
                    <a:lnTo>
                      <a:pt x="2312" y="833"/>
                    </a:lnTo>
                    <a:lnTo>
                      <a:pt x="2291" y="799"/>
                    </a:lnTo>
                    <a:lnTo>
                      <a:pt x="2269" y="765"/>
                    </a:lnTo>
                    <a:lnTo>
                      <a:pt x="2248" y="732"/>
                    </a:lnTo>
                    <a:lnTo>
                      <a:pt x="2225" y="700"/>
                    </a:lnTo>
                    <a:lnTo>
                      <a:pt x="2201" y="669"/>
                    </a:lnTo>
                    <a:lnTo>
                      <a:pt x="2177" y="640"/>
                    </a:lnTo>
                    <a:lnTo>
                      <a:pt x="2154" y="613"/>
                    </a:lnTo>
                    <a:lnTo>
                      <a:pt x="2130" y="587"/>
                    </a:lnTo>
                    <a:close/>
                    <a:moveTo>
                      <a:pt x="1244" y="1749"/>
                    </a:moveTo>
                    <a:lnTo>
                      <a:pt x="1287" y="1730"/>
                    </a:lnTo>
                    <a:lnTo>
                      <a:pt x="1332" y="1712"/>
                    </a:lnTo>
                    <a:lnTo>
                      <a:pt x="1376" y="1695"/>
                    </a:lnTo>
                    <a:lnTo>
                      <a:pt x="1421" y="1680"/>
                    </a:lnTo>
                    <a:lnTo>
                      <a:pt x="1466" y="1667"/>
                    </a:lnTo>
                    <a:lnTo>
                      <a:pt x="1512" y="1654"/>
                    </a:lnTo>
                    <a:lnTo>
                      <a:pt x="1557" y="1643"/>
                    </a:lnTo>
                    <a:lnTo>
                      <a:pt x="1604" y="1633"/>
                    </a:lnTo>
                    <a:lnTo>
                      <a:pt x="1650" y="1625"/>
                    </a:lnTo>
                    <a:lnTo>
                      <a:pt x="1698" y="1617"/>
                    </a:lnTo>
                    <a:lnTo>
                      <a:pt x="1744" y="1612"/>
                    </a:lnTo>
                    <a:lnTo>
                      <a:pt x="1792" y="1607"/>
                    </a:lnTo>
                    <a:lnTo>
                      <a:pt x="1839" y="1604"/>
                    </a:lnTo>
                    <a:lnTo>
                      <a:pt x="1887" y="1602"/>
                    </a:lnTo>
                    <a:lnTo>
                      <a:pt x="1934" y="1601"/>
                    </a:lnTo>
                    <a:lnTo>
                      <a:pt x="1982" y="1602"/>
                    </a:lnTo>
                    <a:lnTo>
                      <a:pt x="1957" y="1518"/>
                    </a:lnTo>
                    <a:lnTo>
                      <a:pt x="1934" y="1443"/>
                    </a:lnTo>
                    <a:lnTo>
                      <a:pt x="1914" y="1377"/>
                    </a:lnTo>
                    <a:lnTo>
                      <a:pt x="1894" y="1317"/>
                    </a:lnTo>
                    <a:lnTo>
                      <a:pt x="1875" y="1262"/>
                    </a:lnTo>
                    <a:lnTo>
                      <a:pt x="1856" y="1209"/>
                    </a:lnTo>
                    <a:lnTo>
                      <a:pt x="1835" y="1157"/>
                    </a:lnTo>
                    <a:lnTo>
                      <a:pt x="1813" y="1103"/>
                    </a:lnTo>
                    <a:lnTo>
                      <a:pt x="1762" y="1106"/>
                    </a:lnTo>
                    <a:lnTo>
                      <a:pt x="1710" y="1111"/>
                    </a:lnTo>
                    <a:lnTo>
                      <a:pt x="1659" y="1116"/>
                    </a:lnTo>
                    <a:lnTo>
                      <a:pt x="1609" y="1123"/>
                    </a:lnTo>
                    <a:lnTo>
                      <a:pt x="1560" y="1131"/>
                    </a:lnTo>
                    <a:lnTo>
                      <a:pt x="1512" y="1140"/>
                    </a:lnTo>
                    <a:lnTo>
                      <a:pt x="1465" y="1151"/>
                    </a:lnTo>
                    <a:lnTo>
                      <a:pt x="1418" y="1161"/>
                    </a:lnTo>
                    <a:lnTo>
                      <a:pt x="1372" y="1174"/>
                    </a:lnTo>
                    <a:lnTo>
                      <a:pt x="1327" y="1187"/>
                    </a:lnTo>
                    <a:lnTo>
                      <a:pt x="1282" y="1202"/>
                    </a:lnTo>
                    <a:lnTo>
                      <a:pt x="1239" y="1218"/>
                    </a:lnTo>
                    <a:lnTo>
                      <a:pt x="1196" y="1235"/>
                    </a:lnTo>
                    <a:lnTo>
                      <a:pt x="1152" y="1252"/>
                    </a:lnTo>
                    <a:lnTo>
                      <a:pt x="1111" y="1271"/>
                    </a:lnTo>
                    <a:lnTo>
                      <a:pt x="1069" y="1289"/>
                    </a:lnTo>
                    <a:lnTo>
                      <a:pt x="1074" y="1301"/>
                    </a:lnTo>
                    <a:lnTo>
                      <a:pt x="1083" y="1333"/>
                    </a:lnTo>
                    <a:lnTo>
                      <a:pt x="1101" y="1382"/>
                    </a:lnTo>
                    <a:lnTo>
                      <a:pt x="1122" y="1444"/>
                    </a:lnTo>
                    <a:lnTo>
                      <a:pt x="1148" y="1516"/>
                    </a:lnTo>
                    <a:lnTo>
                      <a:pt x="1177" y="1593"/>
                    </a:lnTo>
                    <a:lnTo>
                      <a:pt x="1193" y="1632"/>
                    </a:lnTo>
                    <a:lnTo>
                      <a:pt x="1210" y="1672"/>
                    </a:lnTo>
                    <a:lnTo>
                      <a:pt x="1227" y="1711"/>
                    </a:lnTo>
                    <a:lnTo>
                      <a:pt x="1244" y="1749"/>
                    </a:lnTo>
                    <a:close/>
                    <a:moveTo>
                      <a:pt x="2008" y="1704"/>
                    </a:moveTo>
                    <a:lnTo>
                      <a:pt x="1955" y="1704"/>
                    </a:lnTo>
                    <a:lnTo>
                      <a:pt x="1902" y="1706"/>
                    </a:lnTo>
                    <a:lnTo>
                      <a:pt x="1850" y="1709"/>
                    </a:lnTo>
                    <a:lnTo>
                      <a:pt x="1799" y="1713"/>
                    </a:lnTo>
                    <a:lnTo>
                      <a:pt x="1750" y="1720"/>
                    </a:lnTo>
                    <a:lnTo>
                      <a:pt x="1701" y="1727"/>
                    </a:lnTo>
                    <a:lnTo>
                      <a:pt x="1655" y="1736"/>
                    </a:lnTo>
                    <a:lnTo>
                      <a:pt x="1608" y="1746"/>
                    </a:lnTo>
                    <a:lnTo>
                      <a:pt x="1564" y="1757"/>
                    </a:lnTo>
                    <a:lnTo>
                      <a:pt x="1521" y="1768"/>
                    </a:lnTo>
                    <a:lnTo>
                      <a:pt x="1480" y="1780"/>
                    </a:lnTo>
                    <a:lnTo>
                      <a:pt x="1440" y="1794"/>
                    </a:lnTo>
                    <a:lnTo>
                      <a:pt x="1401" y="1808"/>
                    </a:lnTo>
                    <a:lnTo>
                      <a:pt x="1364" y="1822"/>
                    </a:lnTo>
                    <a:lnTo>
                      <a:pt x="1330" y="1838"/>
                    </a:lnTo>
                    <a:lnTo>
                      <a:pt x="1296" y="1854"/>
                    </a:lnTo>
                    <a:lnTo>
                      <a:pt x="1311" y="1883"/>
                    </a:lnTo>
                    <a:lnTo>
                      <a:pt x="1326" y="1914"/>
                    </a:lnTo>
                    <a:lnTo>
                      <a:pt x="1344" y="1946"/>
                    </a:lnTo>
                    <a:lnTo>
                      <a:pt x="1362" y="1978"/>
                    </a:lnTo>
                    <a:lnTo>
                      <a:pt x="1400" y="2043"/>
                    </a:lnTo>
                    <a:lnTo>
                      <a:pt x="1439" y="2105"/>
                    </a:lnTo>
                    <a:lnTo>
                      <a:pt x="1477" y="2165"/>
                    </a:lnTo>
                    <a:lnTo>
                      <a:pt x="1512" y="2220"/>
                    </a:lnTo>
                    <a:lnTo>
                      <a:pt x="1543" y="2266"/>
                    </a:lnTo>
                    <a:lnTo>
                      <a:pt x="1567" y="2304"/>
                    </a:lnTo>
                    <a:lnTo>
                      <a:pt x="1603" y="2291"/>
                    </a:lnTo>
                    <a:lnTo>
                      <a:pt x="1638" y="2279"/>
                    </a:lnTo>
                    <a:lnTo>
                      <a:pt x="1674" y="2268"/>
                    </a:lnTo>
                    <a:lnTo>
                      <a:pt x="1710" y="2259"/>
                    </a:lnTo>
                    <a:lnTo>
                      <a:pt x="1744" y="2250"/>
                    </a:lnTo>
                    <a:lnTo>
                      <a:pt x="1778" y="2243"/>
                    </a:lnTo>
                    <a:lnTo>
                      <a:pt x="1809" y="2236"/>
                    </a:lnTo>
                    <a:lnTo>
                      <a:pt x="1839" y="2231"/>
                    </a:lnTo>
                    <a:lnTo>
                      <a:pt x="1871" y="2226"/>
                    </a:lnTo>
                    <a:lnTo>
                      <a:pt x="1902" y="2222"/>
                    </a:lnTo>
                    <a:lnTo>
                      <a:pt x="1935" y="2218"/>
                    </a:lnTo>
                    <a:lnTo>
                      <a:pt x="1969" y="2214"/>
                    </a:lnTo>
                    <a:lnTo>
                      <a:pt x="2002" y="2211"/>
                    </a:lnTo>
                    <a:lnTo>
                      <a:pt x="2035" y="2209"/>
                    </a:lnTo>
                    <a:lnTo>
                      <a:pt x="2065" y="2208"/>
                    </a:lnTo>
                    <a:lnTo>
                      <a:pt x="2093" y="2208"/>
                    </a:lnTo>
                    <a:lnTo>
                      <a:pt x="2088" y="2142"/>
                    </a:lnTo>
                    <a:lnTo>
                      <a:pt x="2081" y="2081"/>
                    </a:lnTo>
                    <a:lnTo>
                      <a:pt x="2074" y="2021"/>
                    </a:lnTo>
                    <a:lnTo>
                      <a:pt x="2064" y="1962"/>
                    </a:lnTo>
                    <a:lnTo>
                      <a:pt x="2053" y="1902"/>
                    </a:lnTo>
                    <a:lnTo>
                      <a:pt x="2040" y="1841"/>
                    </a:lnTo>
                    <a:lnTo>
                      <a:pt x="2026" y="1775"/>
                    </a:lnTo>
                    <a:lnTo>
                      <a:pt x="2008" y="1704"/>
                    </a:lnTo>
                    <a:close/>
                    <a:moveTo>
                      <a:pt x="1037" y="1191"/>
                    </a:moveTo>
                    <a:lnTo>
                      <a:pt x="1076" y="1174"/>
                    </a:lnTo>
                    <a:lnTo>
                      <a:pt x="1116" y="1158"/>
                    </a:lnTo>
                    <a:lnTo>
                      <a:pt x="1157" y="1143"/>
                    </a:lnTo>
                    <a:lnTo>
                      <a:pt x="1198" y="1128"/>
                    </a:lnTo>
                    <a:lnTo>
                      <a:pt x="1239" y="1114"/>
                    </a:lnTo>
                    <a:lnTo>
                      <a:pt x="1282" y="1100"/>
                    </a:lnTo>
                    <a:lnTo>
                      <a:pt x="1325" y="1087"/>
                    </a:lnTo>
                    <a:lnTo>
                      <a:pt x="1371" y="1074"/>
                    </a:lnTo>
                    <a:lnTo>
                      <a:pt x="1416" y="1063"/>
                    </a:lnTo>
                    <a:lnTo>
                      <a:pt x="1462" y="1052"/>
                    </a:lnTo>
                    <a:lnTo>
                      <a:pt x="1511" y="1042"/>
                    </a:lnTo>
                    <a:lnTo>
                      <a:pt x="1561" y="1033"/>
                    </a:lnTo>
                    <a:lnTo>
                      <a:pt x="1613" y="1024"/>
                    </a:lnTo>
                    <a:lnTo>
                      <a:pt x="1665" y="1017"/>
                    </a:lnTo>
                    <a:lnTo>
                      <a:pt x="1719" y="1011"/>
                    </a:lnTo>
                    <a:lnTo>
                      <a:pt x="1776" y="1006"/>
                    </a:lnTo>
                    <a:lnTo>
                      <a:pt x="1760" y="971"/>
                    </a:lnTo>
                    <a:lnTo>
                      <a:pt x="1746" y="938"/>
                    </a:lnTo>
                    <a:lnTo>
                      <a:pt x="1731" y="907"/>
                    </a:lnTo>
                    <a:lnTo>
                      <a:pt x="1716" y="875"/>
                    </a:lnTo>
                    <a:lnTo>
                      <a:pt x="1700" y="846"/>
                    </a:lnTo>
                    <a:lnTo>
                      <a:pt x="1685" y="817"/>
                    </a:lnTo>
                    <a:lnTo>
                      <a:pt x="1669" y="789"/>
                    </a:lnTo>
                    <a:lnTo>
                      <a:pt x="1652" y="762"/>
                    </a:lnTo>
                    <a:lnTo>
                      <a:pt x="1635" y="736"/>
                    </a:lnTo>
                    <a:lnTo>
                      <a:pt x="1619" y="710"/>
                    </a:lnTo>
                    <a:lnTo>
                      <a:pt x="1602" y="685"/>
                    </a:lnTo>
                    <a:lnTo>
                      <a:pt x="1584" y="660"/>
                    </a:lnTo>
                    <a:lnTo>
                      <a:pt x="1549" y="614"/>
                    </a:lnTo>
                    <a:lnTo>
                      <a:pt x="1512" y="567"/>
                    </a:lnTo>
                    <a:lnTo>
                      <a:pt x="1470" y="572"/>
                    </a:lnTo>
                    <a:lnTo>
                      <a:pt x="1428" y="576"/>
                    </a:lnTo>
                    <a:lnTo>
                      <a:pt x="1388" y="581"/>
                    </a:lnTo>
                    <a:lnTo>
                      <a:pt x="1347" y="589"/>
                    </a:lnTo>
                    <a:lnTo>
                      <a:pt x="1307" y="596"/>
                    </a:lnTo>
                    <a:lnTo>
                      <a:pt x="1268" y="604"/>
                    </a:lnTo>
                    <a:lnTo>
                      <a:pt x="1229" y="613"/>
                    </a:lnTo>
                    <a:lnTo>
                      <a:pt x="1190" y="623"/>
                    </a:lnTo>
                    <a:lnTo>
                      <a:pt x="1152" y="633"/>
                    </a:lnTo>
                    <a:lnTo>
                      <a:pt x="1116" y="644"/>
                    </a:lnTo>
                    <a:lnTo>
                      <a:pt x="1079" y="655"/>
                    </a:lnTo>
                    <a:lnTo>
                      <a:pt x="1043" y="667"/>
                    </a:lnTo>
                    <a:lnTo>
                      <a:pt x="1008" y="680"/>
                    </a:lnTo>
                    <a:lnTo>
                      <a:pt x="973" y="693"/>
                    </a:lnTo>
                    <a:lnTo>
                      <a:pt x="939" y="706"/>
                    </a:lnTo>
                    <a:lnTo>
                      <a:pt x="905" y="720"/>
                    </a:lnTo>
                    <a:lnTo>
                      <a:pt x="916" y="773"/>
                    </a:lnTo>
                    <a:lnTo>
                      <a:pt x="929" y="828"/>
                    </a:lnTo>
                    <a:lnTo>
                      <a:pt x="943" y="885"/>
                    </a:lnTo>
                    <a:lnTo>
                      <a:pt x="959" y="944"/>
                    </a:lnTo>
                    <a:lnTo>
                      <a:pt x="977" y="1005"/>
                    </a:lnTo>
                    <a:lnTo>
                      <a:pt x="996" y="1066"/>
                    </a:lnTo>
                    <a:lnTo>
                      <a:pt x="1016" y="1128"/>
                    </a:lnTo>
                    <a:lnTo>
                      <a:pt x="1037" y="1191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27" name="Freeform 53">
                <a:extLst>
                  <a:ext uri="{FF2B5EF4-FFF2-40B4-BE49-F238E27FC236}">
                    <a16:creationId xmlns:a16="http://schemas.microsoft.com/office/drawing/2014/main" id="{7564F906-E355-4DB4-823B-83F8894086E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61000" y="5902325"/>
                <a:ext cx="107950" cy="53975"/>
              </a:xfrm>
              <a:custGeom>
                <a:avLst/>
                <a:gdLst/>
                <a:ahLst/>
                <a:cxnLst>
                  <a:cxn ang="0">
                    <a:pos x="41" y="136"/>
                  </a:cxn>
                  <a:cxn ang="0">
                    <a:pos x="66" y="136"/>
                  </a:cxn>
                  <a:cxn ang="0">
                    <a:pos x="66" y="21"/>
                  </a:cxn>
                  <a:cxn ang="0">
                    <a:pos x="107" y="21"/>
                  </a:cxn>
                  <a:cxn ang="0">
                    <a:pos x="107" y="0"/>
                  </a:cxn>
                  <a:cxn ang="0">
                    <a:pos x="0" y="0"/>
                  </a:cxn>
                  <a:cxn ang="0">
                    <a:pos x="0" y="21"/>
                  </a:cxn>
                  <a:cxn ang="0">
                    <a:pos x="41" y="21"/>
                  </a:cxn>
                  <a:cxn ang="0">
                    <a:pos x="41" y="136"/>
                  </a:cxn>
                  <a:cxn ang="0">
                    <a:pos x="124" y="136"/>
                  </a:cxn>
                  <a:cxn ang="0">
                    <a:pos x="147" y="136"/>
                  </a:cxn>
                  <a:cxn ang="0">
                    <a:pos x="147" y="22"/>
                  </a:cxn>
                  <a:cxn ang="0">
                    <a:pos x="148" y="22"/>
                  </a:cxn>
                  <a:cxn ang="0">
                    <a:pos x="189" y="136"/>
                  </a:cxn>
                  <a:cxn ang="0">
                    <a:pos x="206" y="136"/>
                  </a:cxn>
                  <a:cxn ang="0">
                    <a:pos x="247" y="22"/>
                  </a:cxn>
                  <a:cxn ang="0">
                    <a:pos x="247" y="22"/>
                  </a:cxn>
                  <a:cxn ang="0">
                    <a:pos x="247" y="136"/>
                  </a:cxn>
                  <a:cxn ang="0">
                    <a:pos x="271" y="136"/>
                  </a:cxn>
                  <a:cxn ang="0">
                    <a:pos x="271" y="0"/>
                  </a:cxn>
                  <a:cxn ang="0">
                    <a:pos x="234" y="0"/>
                  </a:cxn>
                  <a:cxn ang="0">
                    <a:pos x="198" y="95"/>
                  </a:cxn>
                  <a:cxn ang="0">
                    <a:pos x="161" y="0"/>
                  </a:cxn>
                  <a:cxn ang="0">
                    <a:pos x="124" y="0"/>
                  </a:cxn>
                  <a:cxn ang="0">
                    <a:pos x="124" y="136"/>
                  </a:cxn>
                </a:cxnLst>
                <a:rect l="0" t="0" r="r" b="b"/>
                <a:pathLst>
                  <a:path w="271" h="136">
                    <a:moveTo>
                      <a:pt x="41" y="136"/>
                    </a:moveTo>
                    <a:lnTo>
                      <a:pt x="66" y="136"/>
                    </a:lnTo>
                    <a:lnTo>
                      <a:pt x="66" y="21"/>
                    </a:lnTo>
                    <a:lnTo>
                      <a:pt x="107" y="21"/>
                    </a:lnTo>
                    <a:lnTo>
                      <a:pt x="107" y="0"/>
                    </a:lnTo>
                    <a:lnTo>
                      <a:pt x="0" y="0"/>
                    </a:lnTo>
                    <a:lnTo>
                      <a:pt x="0" y="21"/>
                    </a:lnTo>
                    <a:lnTo>
                      <a:pt x="41" y="21"/>
                    </a:lnTo>
                    <a:lnTo>
                      <a:pt x="41" y="136"/>
                    </a:lnTo>
                    <a:close/>
                    <a:moveTo>
                      <a:pt x="124" y="136"/>
                    </a:moveTo>
                    <a:lnTo>
                      <a:pt x="147" y="136"/>
                    </a:lnTo>
                    <a:lnTo>
                      <a:pt x="147" y="22"/>
                    </a:lnTo>
                    <a:lnTo>
                      <a:pt x="148" y="22"/>
                    </a:lnTo>
                    <a:lnTo>
                      <a:pt x="189" y="136"/>
                    </a:lnTo>
                    <a:lnTo>
                      <a:pt x="206" y="136"/>
                    </a:lnTo>
                    <a:lnTo>
                      <a:pt x="247" y="22"/>
                    </a:lnTo>
                    <a:lnTo>
                      <a:pt x="247" y="22"/>
                    </a:lnTo>
                    <a:lnTo>
                      <a:pt x="247" y="136"/>
                    </a:lnTo>
                    <a:lnTo>
                      <a:pt x="271" y="136"/>
                    </a:lnTo>
                    <a:lnTo>
                      <a:pt x="271" y="0"/>
                    </a:lnTo>
                    <a:lnTo>
                      <a:pt x="234" y="0"/>
                    </a:lnTo>
                    <a:lnTo>
                      <a:pt x="198" y="95"/>
                    </a:lnTo>
                    <a:lnTo>
                      <a:pt x="161" y="0"/>
                    </a:lnTo>
                    <a:lnTo>
                      <a:pt x="124" y="0"/>
                    </a:lnTo>
                    <a:lnTo>
                      <a:pt x="124" y="136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28" name="Rectangle 54">
                <a:extLst>
                  <a:ext uri="{FF2B5EF4-FFF2-40B4-BE49-F238E27FC236}">
                    <a16:creationId xmlns:a16="http://schemas.microsoft.com/office/drawing/2014/main" id="{60F30F74-B674-49C4-AEE7-B045847885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02250" y="5903913"/>
                <a:ext cx="112713" cy="450850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29" name="Freeform 55">
                <a:extLst>
                  <a:ext uri="{FF2B5EF4-FFF2-40B4-BE49-F238E27FC236}">
                    <a16:creationId xmlns:a16="http://schemas.microsoft.com/office/drawing/2014/main" id="{C866F276-38F1-44C2-9FF3-8C3C517BC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56175" y="5891213"/>
                <a:ext cx="287338" cy="463550"/>
              </a:xfrm>
              <a:custGeom>
                <a:avLst/>
                <a:gdLst/>
                <a:ahLst/>
                <a:cxnLst>
                  <a:cxn ang="0">
                    <a:pos x="727" y="17"/>
                  </a:cxn>
                  <a:cxn ang="0">
                    <a:pos x="702" y="10"/>
                  </a:cxn>
                  <a:cxn ang="0">
                    <a:pos x="677" y="5"/>
                  </a:cxn>
                  <a:cxn ang="0">
                    <a:pos x="664" y="3"/>
                  </a:cxn>
                  <a:cxn ang="0">
                    <a:pos x="652" y="2"/>
                  </a:cxn>
                  <a:cxn ang="0">
                    <a:pos x="639" y="1"/>
                  </a:cxn>
                  <a:cxn ang="0">
                    <a:pos x="625" y="0"/>
                  </a:cxn>
                  <a:cxn ang="0">
                    <a:pos x="598" y="1"/>
                  </a:cxn>
                  <a:cxn ang="0">
                    <a:pos x="571" y="4"/>
                  </a:cxn>
                  <a:cxn ang="0">
                    <a:pos x="544" y="8"/>
                  </a:cxn>
                  <a:cxn ang="0">
                    <a:pos x="518" y="15"/>
                  </a:cxn>
                  <a:cxn ang="0">
                    <a:pos x="493" y="22"/>
                  </a:cxn>
                  <a:cxn ang="0">
                    <a:pos x="469" y="32"/>
                  </a:cxn>
                  <a:cxn ang="0">
                    <a:pos x="446" y="43"/>
                  </a:cxn>
                  <a:cxn ang="0">
                    <a:pos x="424" y="56"/>
                  </a:cxn>
                  <a:cxn ang="0">
                    <a:pos x="402" y="70"/>
                  </a:cxn>
                  <a:cxn ang="0">
                    <a:pos x="383" y="85"/>
                  </a:cxn>
                  <a:cxn ang="0">
                    <a:pos x="364" y="102"/>
                  </a:cxn>
                  <a:cxn ang="0">
                    <a:pos x="346" y="121"/>
                  </a:cxn>
                  <a:cxn ang="0">
                    <a:pos x="329" y="141"/>
                  </a:cxn>
                  <a:cxn ang="0">
                    <a:pos x="314" y="163"/>
                  </a:cxn>
                  <a:cxn ang="0">
                    <a:pos x="301" y="184"/>
                  </a:cxn>
                  <a:cxn ang="0">
                    <a:pos x="288" y="208"/>
                  </a:cxn>
                  <a:cxn ang="0">
                    <a:pos x="284" y="208"/>
                  </a:cxn>
                  <a:cxn ang="0">
                    <a:pos x="284" y="29"/>
                  </a:cxn>
                  <a:cxn ang="0">
                    <a:pos x="0" y="29"/>
                  </a:cxn>
                  <a:cxn ang="0">
                    <a:pos x="0" y="1167"/>
                  </a:cxn>
                  <a:cxn ang="0">
                    <a:pos x="284" y="1167"/>
                  </a:cxn>
                  <a:cxn ang="0">
                    <a:pos x="284" y="557"/>
                  </a:cxn>
                  <a:cxn ang="0">
                    <a:pos x="285" y="544"/>
                  </a:cxn>
                  <a:cxn ang="0">
                    <a:pos x="286" y="528"/>
                  </a:cxn>
                  <a:cxn ang="0">
                    <a:pos x="289" y="508"/>
                  </a:cxn>
                  <a:cxn ang="0">
                    <a:pos x="293" y="487"/>
                  </a:cxn>
                  <a:cxn ang="0">
                    <a:pos x="301" y="464"/>
                  </a:cxn>
                  <a:cxn ang="0">
                    <a:pos x="310" y="439"/>
                  </a:cxn>
                  <a:cxn ang="0">
                    <a:pos x="315" y="427"/>
                  </a:cxn>
                  <a:cxn ang="0">
                    <a:pos x="321" y="415"/>
                  </a:cxn>
                  <a:cxn ang="0">
                    <a:pos x="329" y="403"/>
                  </a:cxn>
                  <a:cxn ang="0">
                    <a:pos x="337" y="391"/>
                  </a:cxn>
                  <a:cxn ang="0">
                    <a:pos x="345" y="379"/>
                  </a:cxn>
                  <a:cxn ang="0">
                    <a:pos x="354" y="367"/>
                  </a:cxn>
                  <a:cxn ang="0">
                    <a:pos x="364" y="356"/>
                  </a:cxn>
                  <a:cxn ang="0">
                    <a:pos x="375" y="345"/>
                  </a:cxn>
                  <a:cxn ang="0">
                    <a:pos x="387" y="334"/>
                  </a:cxn>
                  <a:cxn ang="0">
                    <a:pos x="400" y="325"/>
                  </a:cxn>
                  <a:cxn ang="0">
                    <a:pos x="414" y="315"/>
                  </a:cxn>
                  <a:cxn ang="0">
                    <a:pos x="428" y="306"/>
                  </a:cxn>
                  <a:cxn ang="0">
                    <a:pos x="445" y="299"/>
                  </a:cxn>
                  <a:cxn ang="0">
                    <a:pos x="462" y="291"/>
                  </a:cxn>
                  <a:cxn ang="0">
                    <a:pos x="480" y="286"/>
                  </a:cxn>
                  <a:cxn ang="0">
                    <a:pos x="500" y="280"/>
                  </a:cxn>
                  <a:cxn ang="0">
                    <a:pos x="520" y="276"/>
                  </a:cxn>
                  <a:cxn ang="0">
                    <a:pos x="542" y="273"/>
                  </a:cxn>
                  <a:cxn ang="0">
                    <a:pos x="566" y="271"/>
                  </a:cxn>
                  <a:cxn ang="0">
                    <a:pos x="589" y="271"/>
                  </a:cxn>
                  <a:cxn ang="0">
                    <a:pos x="606" y="271"/>
                  </a:cxn>
                  <a:cxn ang="0">
                    <a:pos x="621" y="272"/>
                  </a:cxn>
                  <a:cxn ang="0">
                    <a:pos x="636" y="274"/>
                  </a:cxn>
                  <a:cxn ang="0">
                    <a:pos x="652" y="276"/>
                  </a:cxn>
                  <a:cxn ang="0">
                    <a:pos x="683" y="282"/>
                  </a:cxn>
                  <a:cxn ang="0">
                    <a:pos x="716" y="289"/>
                  </a:cxn>
                  <a:cxn ang="0">
                    <a:pos x="727" y="17"/>
                  </a:cxn>
                </a:cxnLst>
                <a:rect l="0" t="0" r="r" b="b"/>
                <a:pathLst>
                  <a:path w="727" h="1167">
                    <a:moveTo>
                      <a:pt x="727" y="17"/>
                    </a:moveTo>
                    <a:lnTo>
                      <a:pt x="702" y="10"/>
                    </a:lnTo>
                    <a:lnTo>
                      <a:pt x="677" y="5"/>
                    </a:lnTo>
                    <a:lnTo>
                      <a:pt x="664" y="3"/>
                    </a:lnTo>
                    <a:lnTo>
                      <a:pt x="652" y="2"/>
                    </a:lnTo>
                    <a:lnTo>
                      <a:pt x="639" y="1"/>
                    </a:lnTo>
                    <a:lnTo>
                      <a:pt x="625" y="0"/>
                    </a:lnTo>
                    <a:lnTo>
                      <a:pt x="598" y="1"/>
                    </a:lnTo>
                    <a:lnTo>
                      <a:pt x="571" y="4"/>
                    </a:lnTo>
                    <a:lnTo>
                      <a:pt x="544" y="8"/>
                    </a:lnTo>
                    <a:lnTo>
                      <a:pt x="518" y="15"/>
                    </a:lnTo>
                    <a:lnTo>
                      <a:pt x="493" y="22"/>
                    </a:lnTo>
                    <a:lnTo>
                      <a:pt x="469" y="32"/>
                    </a:lnTo>
                    <a:lnTo>
                      <a:pt x="446" y="43"/>
                    </a:lnTo>
                    <a:lnTo>
                      <a:pt x="424" y="56"/>
                    </a:lnTo>
                    <a:lnTo>
                      <a:pt x="402" y="70"/>
                    </a:lnTo>
                    <a:lnTo>
                      <a:pt x="383" y="85"/>
                    </a:lnTo>
                    <a:lnTo>
                      <a:pt x="364" y="102"/>
                    </a:lnTo>
                    <a:lnTo>
                      <a:pt x="346" y="121"/>
                    </a:lnTo>
                    <a:lnTo>
                      <a:pt x="329" y="141"/>
                    </a:lnTo>
                    <a:lnTo>
                      <a:pt x="314" y="163"/>
                    </a:lnTo>
                    <a:lnTo>
                      <a:pt x="301" y="184"/>
                    </a:lnTo>
                    <a:lnTo>
                      <a:pt x="288" y="208"/>
                    </a:lnTo>
                    <a:lnTo>
                      <a:pt x="284" y="208"/>
                    </a:lnTo>
                    <a:lnTo>
                      <a:pt x="284" y="29"/>
                    </a:lnTo>
                    <a:lnTo>
                      <a:pt x="0" y="29"/>
                    </a:lnTo>
                    <a:lnTo>
                      <a:pt x="0" y="1167"/>
                    </a:lnTo>
                    <a:lnTo>
                      <a:pt x="284" y="1167"/>
                    </a:lnTo>
                    <a:lnTo>
                      <a:pt x="284" y="557"/>
                    </a:lnTo>
                    <a:lnTo>
                      <a:pt x="285" y="544"/>
                    </a:lnTo>
                    <a:lnTo>
                      <a:pt x="286" y="528"/>
                    </a:lnTo>
                    <a:lnTo>
                      <a:pt x="289" y="508"/>
                    </a:lnTo>
                    <a:lnTo>
                      <a:pt x="293" y="487"/>
                    </a:lnTo>
                    <a:lnTo>
                      <a:pt x="301" y="464"/>
                    </a:lnTo>
                    <a:lnTo>
                      <a:pt x="310" y="439"/>
                    </a:lnTo>
                    <a:lnTo>
                      <a:pt x="315" y="427"/>
                    </a:lnTo>
                    <a:lnTo>
                      <a:pt x="321" y="415"/>
                    </a:lnTo>
                    <a:lnTo>
                      <a:pt x="329" y="403"/>
                    </a:lnTo>
                    <a:lnTo>
                      <a:pt x="337" y="391"/>
                    </a:lnTo>
                    <a:lnTo>
                      <a:pt x="345" y="379"/>
                    </a:lnTo>
                    <a:lnTo>
                      <a:pt x="354" y="367"/>
                    </a:lnTo>
                    <a:lnTo>
                      <a:pt x="364" y="356"/>
                    </a:lnTo>
                    <a:lnTo>
                      <a:pt x="375" y="345"/>
                    </a:lnTo>
                    <a:lnTo>
                      <a:pt x="387" y="334"/>
                    </a:lnTo>
                    <a:lnTo>
                      <a:pt x="400" y="325"/>
                    </a:lnTo>
                    <a:lnTo>
                      <a:pt x="414" y="315"/>
                    </a:lnTo>
                    <a:lnTo>
                      <a:pt x="428" y="306"/>
                    </a:lnTo>
                    <a:lnTo>
                      <a:pt x="445" y="299"/>
                    </a:lnTo>
                    <a:lnTo>
                      <a:pt x="462" y="291"/>
                    </a:lnTo>
                    <a:lnTo>
                      <a:pt x="480" y="286"/>
                    </a:lnTo>
                    <a:lnTo>
                      <a:pt x="500" y="280"/>
                    </a:lnTo>
                    <a:lnTo>
                      <a:pt x="520" y="276"/>
                    </a:lnTo>
                    <a:lnTo>
                      <a:pt x="542" y="273"/>
                    </a:lnTo>
                    <a:lnTo>
                      <a:pt x="566" y="271"/>
                    </a:lnTo>
                    <a:lnTo>
                      <a:pt x="589" y="271"/>
                    </a:lnTo>
                    <a:lnTo>
                      <a:pt x="606" y="271"/>
                    </a:lnTo>
                    <a:lnTo>
                      <a:pt x="621" y="272"/>
                    </a:lnTo>
                    <a:lnTo>
                      <a:pt x="636" y="274"/>
                    </a:lnTo>
                    <a:lnTo>
                      <a:pt x="652" y="276"/>
                    </a:lnTo>
                    <a:lnTo>
                      <a:pt x="683" y="282"/>
                    </a:lnTo>
                    <a:lnTo>
                      <a:pt x="716" y="289"/>
                    </a:lnTo>
                    <a:lnTo>
                      <a:pt x="727" y="17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30" name="Freeform 56">
                <a:extLst>
                  <a:ext uri="{FF2B5EF4-FFF2-40B4-BE49-F238E27FC236}">
                    <a16:creationId xmlns:a16="http://schemas.microsoft.com/office/drawing/2014/main" id="{DC314849-1AD7-46B7-BF36-18C4C3B670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44950" y="5891213"/>
                <a:ext cx="457200" cy="474663"/>
              </a:xfrm>
              <a:custGeom>
                <a:avLst/>
                <a:gdLst/>
                <a:ahLst/>
                <a:cxnLst>
                  <a:cxn ang="0">
                    <a:pos x="628" y="217"/>
                  </a:cxn>
                  <a:cxn ang="0">
                    <a:pos x="686" y="228"/>
                  </a:cxn>
                  <a:cxn ang="0">
                    <a:pos x="737" y="249"/>
                  </a:cxn>
                  <a:cxn ang="0">
                    <a:pos x="780" y="278"/>
                  </a:cxn>
                  <a:cxn ang="0">
                    <a:pos x="816" y="315"/>
                  </a:cxn>
                  <a:cxn ang="0">
                    <a:pos x="843" y="359"/>
                  </a:cxn>
                  <a:cxn ang="0">
                    <a:pos x="860" y="411"/>
                  </a:cxn>
                  <a:cxn ang="0">
                    <a:pos x="869" y="468"/>
                  </a:cxn>
                  <a:cxn ang="0">
                    <a:pos x="297" y="425"/>
                  </a:cxn>
                  <a:cxn ang="0">
                    <a:pos x="317" y="372"/>
                  </a:cxn>
                  <a:cxn ang="0">
                    <a:pos x="343" y="327"/>
                  </a:cxn>
                  <a:cxn ang="0">
                    <a:pos x="377" y="287"/>
                  </a:cxn>
                  <a:cxn ang="0">
                    <a:pos x="418" y="256"/>
                  </a:cxn>
                  <a:cxn ang="0">
                    <a:pos x="465" y="233"/>
                  </a:cxn>
                  <a:cxn ang="0">
                    <a:pos x="519" y="219"/>
                  </a:cxn>
                  <a:cxn ang="0">
                    <a:pos x="579" y="214"/>
                  </a:cxn>
                  <a:cxn ang="0">
                    <a:pos x="828" y="884"/>
                  </a:cxn>
                  <a:cxn ang="0">
                    <a:pos x="767" y="925"/>
                  </a:cxn>
                  <a:cxn ang="0">
                    <a:pos x="697" y="954"/>
                  </a:cxn>
                  <a:cxn ang="0">
                    <a:pos x="614" y="967"/>
                  </a:cxn>
                  <a:cxn ang="0">
                    <a:pos x="548" y="965"/>
                  </a:cxn>
                  <a:cxn ang="0">
                    <a:pos x="492" y="953"/>
                  </a:cxn>
                  <a:cxn ang="0">
                    <a:pos x="441" y="933"/>
                  </a:cxn>
                  <a:cxn ang="0">
                    <a:pos x="396" y="905"/>
                  </a:cxn>
                  <a:cxn ang="0">
                    <a:pos x="357" y="867"/>
                  </a:cxn>
                  <a:cxn ang="0">
                    <a:pos x="326" y="823"/>
                  </a:cxn>
                  <a:cxn ang="0">
                    <a:pos x="302" y="772"/>
                  </a:cxn>
                  <a:cxn ang="0">
                    <a:pos x="288" y="714"/>
                  </a:cxn>
                  <a:cxn ang="0">
                    <a:pos x="1153" y="583"/>
                  </a:cxn>
                  <a:cxn ang="0">
                    <a:pos x="1138" y="447"/>
                  </a:cxn>
                  <a:cxn ang="0">
                    <a:pos x="1105" y="327"/>
                  </a:cxn>
                  <a:cxn ang="0">
                    <a:pos x="1055" y="225"/>
                  </a:cxn>
                  <a:cxn ang="0">
                    <a:pos x="988" y="142"/>
                  </a:cxn>
                  <a:cxn ang="0">
                    <a:pos x="907" y="77"/>
                  </a:cxn>
                  <a:cxn ang="0">
                    <a:pos x="813" y="32"/>
                  </a:cxn>
                  <a:cxn ang="0">
                    <a:pos x="707" y="6"/>
                  </a:cxn>
                  <a:cxn ang="0">
                    <a:pos x="588" y="1"/>
                  </a:cxn>
                  <a:cxn ang="0">
                    <a:pos x="464" y="17"/>
                  </a:cxn>
                  <a:cxn ang="0">
                    <a:pos x="350" y="55"/>
                  </a:cxn>
                  <a:cxn ang="0">
                    <a:pos x="249" y="111"/>
                  </a:cxn>
                  <a:cxn ang="0">
                    <a:pos x="160" y="184"/>
                  </a:cxn>
                  <a:cxn ang="0">
                    <a:pos x="90" y="275"/>
                  </a:cxn>
                  <a:cxn ang="0">
                    <a:pos x="38" y="381"/>
                  </a:cxn>
                  <a:cxn ang="0">
                    <a:pos x="8" y="501"/>
                  </a:cxn>
                  <a:cxn ang="0">
                    <a:pos x="2" y="631"/>
                  </a:cxn>
                  <a:cxn ang="0">
                    <a:pos x="20" y="757"/>
                  </a:cxn>
                  <a:cxn ang="0">
                    <a:pos x="61" y="869"/>
                  </a:cxn>
                  <a:cxn ang="0">
                    <a:pos x="123" y="967"/>
                  </a:cxn>
                  <a:cxn ang="0">
                    <a:pos x="202" y="1051"/>
                  </a:cxn>
                  <a:cxn ang="0">
                    <a:pos x="297" y="1115"/>
                  </a:cxn>
                  <a:cxn ang="0">
                    <a:pos x="405" y="1163"/>
                  </a:cxn>
                  <a:cxn ang="0">
                    <a:pos x="525" y="1190"/>
                  </a:cxn>
                  <a:cxn ang="0">
                    <a:pos x="648" y="1195"/>
                  </a:cxn>
                  <a:cxn ang="0">
                    <a:pos x="764" y="1181"/>
                  </a:cxn>
                  <a:cxn ang="0">
                    <a:pos x="873" y="1146"/>
                  </a:cxn>
                  <a:cxn ang="0">
                    <a:pos x="976" y="1087"/>
                  </a:cxn>
                  <a:cxn ang="0">
                    <a:pos x="868" y="847"/>
                  </a:cxn>
                </a:cxnLst>
                <a:rect l="0" t="0" r="r" b="b"/>
                <a:pathLst>
                  <a:path w="1154" h="1195">
                    <a:moveTo>
                      <a:pt x="579" y="214"/>
                    </a:moveTo>
                    <a:lnTo>
                      <a:pt x="596" y="214"/>
                    </a:lnTo>
                    <a:lnTo>
                      <a:pt x="612" y="215"/>
                    </a:lnTo>
                    <a:lnTo>
                      <a:pt x="628" y="217"/>
                    </a:lnTo>
                    <a:lnTo>
                      <a:pt x="643" y="218"/>
                    </a:lnTo>
                    <a:lnTo>
                      <a:pt x="657" y="221"/>
                    </a:lnTo>
                    <a:lnTo>
                      <a:pt x="672" y="224"/>
                    </a:lnTo>
                    <a:lnTo>
                      <a:pt x="686" y="228"/>
                    </a:lnTo>
                    <a:lnTo>
                      <a:pt x="699" y="233"/>
                    </a:lnTo>
                    <a:lnTo>
                      <a:pt x="712" y="237"/>
                    </a:lnTo>
                    <a:lnTo>
                      <a:pt x="725" y="243"/>
                    </a:lnTo>
                    <a:lnTo>
                      <a:pt x="737" y="249"/>
                    </a:lnTo>
                    <a:lnTo>
                      <a:pt x="749" y="256"/>
                    </a:lnTo>
                    <a:lnTo>
                      <a:pt x="760" y="262"/>
                    </a:lnTo>
                    <a:lnTo>
                      <a:pt x="771" y="270"/>
                    </a:lnTo>
                    <a:lnTo>
                      <a:pt x="780" y="278"/>
                    </a:lnTo>
                    <a:lnTo>
                      <a:pt x="790" y="287"/>
                    </a:lnTo>
                    <a:lnTo>
                      <a:pt x="799" y="296"/>
                    </a:lnTo>
                    <a:lnTo>
                      <a:pt x="807" y="305"/>
                    </a:lnTo>
                    <a:lnTo>
                      <a:pt x="816" y="315"/>
                    </a:lnTo>
                    <a:lnTo>
                      <a:pt x="823" y="326"/>
                    </a:lnTo>
                    <a:lnTo>
                      <a:pt x="830" y="337"/>
                    </a:lnTo>
                    <a:lnTo>
                      <a:pt x="836" y="347"/>
                    </a:lnTo>
                    <a:lnTo>
                      <a:pt x="843" y="359"/>
                    </a:lnTo>
                    <a:lnTo>
                      <a:pt x="848" y="371"/>
                    </a:lnTo>
                    <a:lnTo>
                      <a:pt x="853" y="384"/>
                    </a:lnTo>
                    <a:lnTo>
                      <a:pt x="857" y="397"/>
                    </a:lnTo>
                    <a:lnTo>
                      <a:pt x="860" y="411"/>
                    </a:lnTo>
                    <a:lnTo>
                      <a:pt x="863" y="425"/>
                    </a:lnTo>
                    <a:lnTo>
                      <a:pt x="866" y="439"/>
                    </a:lnTo>
                    <a:lnTo>
                      <a:pt x="868" y="453"/>
                    </a:lnTo>
                    <a:lnTo>
                      <a:pt x="869" y="468"/>
                    </a:lnTo>
                    <a:lnTo>
                      <a:pt x="869" y="485"/>
                    </a:lnTo>
                    <a:lnTo>
                      <a:pt x="286" y="485"/>
                    </a:lnTo>
                    <a:lnTo>
                      <a:pt x="290" y="454"/>
                    </a:lnTo>
                    <a:lnTo>
                      <a:pt x="297" y="425"/>
                    </a:lnTo>
                    <a:lnTo>
                      <a:pt x="301" y="411"/>
                    </a:lnTo>
                    <a:lnTo>
                      <a:pt x="306" y="398"/>
                    </a:lnTo>
                    <a:lnTo>
                      <a:pt x="310" y="385"/>
                    </a:lnTo>
                    <a:lnTo>
                      <a:pt x="317" y="372"/>
                    </a:lnTo>
                    <a:lnTo>
                      <a:pt x="322" y="360"/>
                    </a:lnTo>
                    <a:lnTo>
                      <a:pt x="329" y="349"/>
                    </a:lnTo>
                    <a:lnTo>
                      <a:pt x="336" y="338"/>
                    </a:lnTo>
                    <a:lnTo>
                      <a:pt x="343" y="327"/>
                    </a:lnTo>
                    <a:lnTo>
                      <a:pt x="351" y="316"/>
                    </a:lnTo>
                    <a:lnTo>
                      <a:pt x="359" y="306"/>
                    </a:lnTo>
                    <a:lnTo>
                      <a:pt x="368" y="297"/>
                    </a:lnTo>
                    <a:lnTo>
                      <a:pt x="377" y="287"/>
                    </a:lnTo>
                    <a:lnTo>
                      <a:pt x="387" y="278"/>
                    </a:lnTo>
                    <a:lnTo>
                      <a:pt x="397" y="271"/>
                    </a:lnTo>
                    <a:lnTo>
                      <a:pt x="408" y="263"/>
                    </a:lnTo>
                    <a:lnTo>
                      <a:pt x="418" y="256"/>
                    </a:lnTo>
                    <a:lnTo>
                      <a:pt x="429" y="249"/>
                    </a:lnTo>
                    <a:lnTo>
                      <a:pt x="441" y="244"/>
                    </a:lnTo>
                    <a:lnTo>
                      <a:pt x="453" y="237"/>
                    </a:lnTo>
                    <a:lnTo>
                      <a:pt x="465" y="233"/>
                    </a:lnTo>
                    <a:lnTo>
                      <a:pt x="478" y="229"/>
                    </a:lnTo>
                    <a:lnTo>
                      <a:pt x="492" y="224"/>
                    </a:lnTo>
                    <a:lnTo>
                      <a:pt x="505" y="221"/>
                    </a:lnTo>
                    <a:lnTo>
                      <a:pt x="519" y="219"/>
                    </a:lnTo>
                    <a:lnTo>
                      <a:pt x="534" y="217"/>
                    </a:lnTo>
                    <a:lnTo>
                      <a:pt x="549" y="215"/>
                    </a:lnTo>
                    <a:lnTo>
                      <a:pt x="564" y="214"/>
                    </a:lnTo>
                    <a:lnTo>
                      <a:pt x="579" y="214"/>
                    </a:lnTo>
                    <a:close/>
                    <a:moveTo>
                      <a:pt x="868" y="847"/>
                    </a:moveTo>
                    <a:lnTo>
                      <a:pt x="855" y="860"/>
                    </a:lnTo>
                    <a:lnTo>
                      <a:pt x="842" y="872"/>
                    </a:lnTo>
                    <a:lnTo>
                      <a:pt x="828" y="884"/>
                    </a:lnTo>
                    <a:lnTo>
                      <a:pt x="814" y="896"/>
                    </a:lnTo>
                    <a:lnTo>
                      <a:pt x="799" y="907"/>
                    </a:lnTo>
                    <a:lnTo>
                      <a:pt x="783" y="917"/>
                    </a:lnTo>
                    <a:lnTo>
                      <a:pt x="767" y="925"/>
                    </a:lnTo>
                    <a:lnTo>
                      <a:pt x="751" y="934"/>
                    </a:lnTo>
                    <a:lnTo>
                      <a:pt x="734" y="941"/>
                    </a:lnTo>
                    <a:lnTo>
                      <a:pt x="715" y="948"/>
                    </a:lnTo>
                    <a:lnTo>
                      <a:pt x="697" y="954"/>
                    </a:lnTo>
                    <a:lnTo>
                      <a:pt x="678" y="959"/>
                    </a:lnTo>
                    <a:lnTo>
                      <a:pt x="657" y="963"/>
                    </a:lnTo>
                    <a:lnTo>
                      <a:pt x="636" y="965"/>
                    </a:lnTo>
                    <a:lnTo>
                      <a:pt x="614" y="967"/>
                    </a:lnTo>
                    <a:lnTo>
                      <a:pt x="591" y="967"/>
                    </a:lnTo>
                    <a:lnTo>
                      <a:pt x="576" y="967"/>
                    </a:lnTo>
                    <a:lnTo>
                      <a:pt x="562" y="966"/>
                    </a:lnTo>
                    <a:lnTo>
                      <a:pt x="548" y="965"/>
                    </a:lnTo>
                    <a:lnTo>
                      <a:pt x="533" y="963"/>
                    </a:lnTo>
                    <a:lnTo>
                      <a:pt x="520" y="961"/>
                    </a:lnTo>
                    <a:lnTo>
                      <a:pt x="506" y="958"/>
                    </a:lnTo>
                    <a:lnTo>
                      <a:pt x="492" y="953"/>
                    </a:lnTo>
                    <a:lnTo>
                      <a:pt x="479" y="949"/>
                    </a:lnTo>
                    <a:lnTo>
                      <a:pt x="466" y="945"/>
                    </a:lnTo>
                    <a:lnTo>
                      <a:pt x="454" y="939"/>
                    </a:lnTo>
                    <a:lnTo>
                      <a:pt x="441" y="933"/>
                    </a:lnTo>
                    <a:lnTo>
                      <a:pt x="429" y="926"/>
                    </a:lnTo>
                    <a:lnTo>
                      <a:pt x="418" y="920"/>
                    </a:lnTo>
                    <a:lnTo>
                      <a:pt x="407" y="912"/>
                    </a:lnTo>
                    <a:lnTo>
                      <a:pt x="396" y="905"/>
                    </a:lnTo>
                    <a:lnTo>
                      <a:pt x="386" y="896"/>
                    </a:lnTo>
                    <a:lnTo>
                      <a:pt x="376" y="886"/>
                    </a:lnTo>
                    <a:lnTo>
                      <a:pt x="367" y="878"/>
                    </a:lnTo>
                    <a:lnTo>
                      <a:pt x="357" y="867"/>
                    </a:lnTo>
                    <a:lnTo>
                      <a:pt x="348" y="857"/>
                    </a:lnTo>
                    <a:lnTo>
                      <a:pt x="341" y="846"/>
                    </a:lnTo>
                    <a:lnTo>
                      <a:pt x="333" y="835"/>
                    </a:lnTo>
                    <a:lnTo>
                      <a:pt x="326" y="823"/>
                    </a:lnTo>
                    <a:lnTo>
                      <a:pt x="319" y="811"/>
                    </a:lnTo>
                    <a:lnTo>
                      <a:pt x="313" y="798"/>
                    </a:lnTo>
                    <a:lnTo>
                      <a:pt x="307" y="785"/>
                    </a:lnTo>
                    <a:lnTo>
                      <a:pt x="302" y="772"/>
                    </a:lnTo>
                    <a:lnTo>
                      <a:pt x="297" y="758"/>
                    </a:lnTo>
                    <a:lnTo>
                      <a:pt x="293" y="743"/>
                    </a:lnTo>
                    <a:lnTo>
                      <a:pt x="290" y="729"/>
                    </a:lnTo>
                    <a:lnTo>
                      <a:pt x="288" y="714"/>
                    </a:lnTo>
                    <a:lnTo>
                      <a:pt x="286" y="697"/>
                    </a:lnTo>
                    <a:lnTo>
                      <a:pt x="1154" y="697"/>
                    </a:lnTo>
                    <a:lnTo>
                      <a:pt x="1154" y="620"/>
                    </a:lnTo>
                    <a:lnTo>
                      <a:pt x="1153" y="583"/>
                    </a:lnTo>
                    <a:lnTo>
                      <a:pt x="1151" y="547"/>
                    </a:lnTo>
                    <a:lnTo>
                      <a:pt x="1147" y="513"/>
                    </a:lnTo>
                    <a:lnTo>
                      <a:pt x="1143" y="479"/>
                    </a:lnTo>
                    <a:lnTo>
                      <a:pt x="1138" y="447"/>
                    </a:lnTo>
                    <a:lnTo>
                      <a:pt x="1131" y="415"/>
                    </a:lnTo>
                    <a:lnTo>
                      <a:pt x="1124" y="384"/>
                    </a:lnTo>
                    <a:lnTo>
                      <a:pt x="1115" y="355"/>
                    </a:lnTo>
                    <a:lnTo>
                      <a:pt x="1105" y="327"/>
                    </a:lnTo>
                    <a:lnTo>
                      <a:pt x="1093" y="300"/>
                    </a:lnTo>
                    <a:lnTo>
                      <a:pt x="1082" y="274"/>
                    </a:lnTo>
                    <a:lnTo>
                      <a:pt x="1069" y="249"/>
                    </a:lnTo>
                    <a:lnTo>
                      <a:pt x="1055" y="225"/>
                    </a:lnTo>
                    <a:lnTo>
                      <a:pt x="1039" y="203"/>
                    </a:lnTo>
                    <a:lnTo>
                      <a:pt x="1023" y="181"/>
                    </a:lnTo>
                    <a:lnTo>
                      <a:pt x="1006" y="161"/>
                    </a:lnTo>
                    <a:lnTo>
                      <a:pt x="988" y="142"/>
                    </a:lnTo>
                    <a:lnTo>
                      <a:pt x="969" y="124"/>
                    </a:lnTo>
                    <a:lnTo>
                      <a:pt x="949" y="108"/>
                    </a:lnTo>
                    <a:lnTo>
                      <a:pt x="928" y="91"/>
                    </a:lnTo>
                    <a:lnTo>
                      <a:pt x="907" y="77"/>
                    </a:lnTo>
                    <a:lnTo>
                      <a:pt x="884" y="63"/>
                    </a:lnTo>
                    <a:lnTo>
                      <a:pt x="861" y="52"/>
                    </a:lnTo>
                    <a:lnTo>
                      <a:pt x="837" y="41"/>
                    </a:lnTo>
                    <a:lnTo>
                      <a:pt x="813" y="32"/>
                    </a:lnTo>
                    <a:lnTo>
                      <a:pt x="787" y="23"/>
                    </a:lnTo>
                    <a:lnTo>
                      <a:pt x="761" y="16"/>
                    </a:lnTo>
                    <a:lnTo>
                      <a:pt x="734" y="10"/>
                    </a:lnTo>
                    <a:lnTo>
                      <a:pt x="707" y="6"/>
                    </a:lnTo>
                    <a:lnTo>
                      <a:pt x="678" y="3"/>
                    </a:lnTo>
                    <a:lnTo>
                      <a:pt x="650" y="1"/>
                    </a:lnTo>
                    <a:lnTo>
                      <a:pt x="619" y="0"/>
                    </a:lnTo>
                    <a:lnTo>
                      <a:pt x="588" y="1"/>
                    </a:lnTo>
                    <a:lnTo>
                      <a:pt x="556" y="3"/>
                    </a:lnTo>
                    <a:lnTo>
                      <a:pt x="525" y="6"/>
                    </a:lnTo>
                    <a:lnTo>
                      <a:pt x="494" y="12"/>
                    </a:lnTo>
                    <a:lnTo>
                      <a:pt x="464" y="17"/>
                    </a:lnTo>
                    <a:lnTo>
                      <a:pt x="435" y="25"/>
                    </a:lnTo>
                    <a:lnTo>
                      <a:pt x="405" y="33"/>
                    </a:lnTo>
                    <a:lnTo>
                      <a:pt x="377" y="43"/>
                    </a:lnTo>
                    <a:lnTo>
                      <a:pt x="350" y="55"/>
                    </a:lnTo>
                    <a:lnTo>
                      <a:pt x="323" y="67"/>
                    </a:lnTo>
                    <a:lnTo>
                      <a:pt x="297" y="80"/>
                    </a:lnTo>
                    <a:lnTo>
                      <a:pt x="273" y="95"/>
                    </a:lnTo>
                    <a:lnTo>
                      <a:pt x="249" y="111"/>
                    </a:lnTo>
                    <a:lnTo>
                      <a:pt x="225" y="127"/>
                    </a:lnTo>
                    <a:lnTo>
                      <a:pt x="202" y="145"/>
                    </a:lnTo>
                    <a:lnTo>
                      <a:pt x="181" y="165"/>
                    </a:lnTo>
                    <a:lnTo>
                      <a:pt x="160" y="184"/>
                    </a:lnTo>
                    <a:lnTo>
                      <a:pt x="141" y="206"/>
                    </a:lnTo>
                    <a:lnTo>
                      <a:pt x="123" y="229"/>
                    </a:lnTo>
                    <a:lnTo>
                      <a:pt x="106" y="251"/>
                    </a:lnTo>
                    <a:lnTo>
                      <a:pt x="90" y="275"/>
                    </a:lnTo>
                    <a:lnTo>
                      <a:pt x="75" y="301"/>
                    </a:lnTo>
                    <a:lnTo>
                      <a:pt x="61" y="327"/>
                    </a:lnTo>
                    <a:lnTo>
                      <a:pt x="49" y="353"/>
                    </a:lnTo>
                    <a:lnTo>
                      <a:pt x="38" y="381"/>
                    </a:lnTo>
                    <a:lnTo>
                      <a:pt x="29" y="410"/>
                    </a:lnTo>
                    <a:lnTo>
                      <a:pt x="20" y="439"/>
                    </a:lnTo>
                    <a:lnTo>
                      <a:pt x="13" y="469"/>
                    </a:lnTo>
                    <a:lnTo>
                      <a:pt x="8" y="501"/>
                    </a:lnTo>
                    <a:lnTo>
                      <a:pt x="4" y="532"/>
                    </a:lnTo>
                    <a:lnTo>
                      <a:pt x="2" y="565"/>
                    </a:lnTo>
                    <a:lnTo>
                      <a:pt x="0" y="598"/>
                    </a:lnTo>
                    <a:lnTo>
                      <a:pt x="2" y="631"/>
                    </a:lnTo>
                    <a:lnTo>
                      <a:pt x="4" y="664"/>
                    </a:lnTo>
                    <a:lnTo>
                      <a:pt x="8" y="695"/>
                    </a:lnTo>
                    <a:lnTo>
                      <a:pt x="13" y="727"/>
                    </a:lnTo>
                    <a:lnTo>
                      <a:pt x="20" y="757"/>
                    </a:lnTo>
                    <a:lnTo>
                      <a:pt x="29" y="786"/>
                    </a:lnTo>
                    <a:lnTo>
                      <a:pt x="38" y="815"/>
                    </a:lnTo>
                    <a:lnTo>
                      <a:pt x="49" y="842"/>
                    </a:lnTo>
                    <a:lnTo>
                      <a:pt x="61" y="869"/>
                    </a:lnTo>
                    <a:lnTo>
                      <a:pt x="75" y="895"/>
                    </a:lnTo>
                    <a:lnTo>
                      <a:pt x="90" y="920"/>
                    </a:lnTo>
                    <a:lnTo>
                      <a:pt x="106" y="945"/>
                    </a:lnTo>
                    <a:lnTo>
                      <a:pt x="123" y="967"/>
                    </a:lnTo>
                    <a:lnTo>
                      <a:pt x="141" y="990"/>
                    </a:lnTo>
                    <a:lnTo>
                      <a:pt x="160" y="1011"/>
                    </a:lnTo>
                    <a:lnTo>
                      <a:pt x="181" y="1031"/>
                    </a:lnTo>
                    <a:lnTo>
                      <a:pt x="202" y="1051"/>
                    </a:lnTo>
                    <a:lnTo>
                      <a:pt x="225" y="1068"/>
                    </a:lnTo>
                    <a:lnTo>
                      <a:pt x="249" y="1085"/>
                    </a:lnTo>
                    <a:lnTo>
                      <a:pt x="273" y="1101"/>
                    </a:lnTo>
                    <a:lnTo>
                      <a:pt x="297" y="1115"/>
                    </a:lnTo>
                    <a:lnTo>
                      <a:pt x="323" y="1129"/>
                    </a:lnTo>
                    <a:lnTo>
                      <a:pt x="350" y="1141"/>
                    </a:lnTo>
                    <a:lnTo>
                      <a:pt x="377" y="1153"/>
                    </a:lnTo>
                    <a:lnTo>
                      <a:pt x="405" y="1163"/>
                    </a:lnTo>
                    <a:lnTo>
                      <a:pt x="435" y="1171"/>
                    </a:lnTo>
                    <a:lnTo>
                      <a:pt x="464" y="1179"/>
                    </a:lnTo>
                    <a:lnTo>
                      <a:pt x="494" y="1184"/>
                    </a:lnTo>
                    <a:lnTo>
                      <a:pt x="525" y="1190"/>
                    </a:lnTo>
                    <a:lnTo>
                      <a:pt x="556" y="1193"/>
                    </a:lnTo>
                    <a:lnTo>
                      <a:pt x="588" y="1195"/>
                    </a:lnTo>
                    <a:lnTo>
                      <a:pt x="619" y="1195"/>
                    </a:lnTo>
                    <a:lnTo>
                      <a:pt x="648" y="1195"/>
                    </a:lnTo>
                    <a:lnTo>
                      <a:pt x="678" y="1193"/>
                    </a:lnTo>
                    <a:lnTo>
                      <a:pt x="707" y="1191"/>
                    </a:lnTo>
                    <a:lnTo>
                      <a:pt x="735" y="1187"/>
                    </a:lnTo>
                    <a:lnTo>
                      <a:pt x="764" y="1181"/>
                    </a:lnTo>
                    <a:lnTo>
                      <a:pt x="791" y="1174"/>
                    </a:lnTo>
                    <a:lnTo>
                      <a:pt x="819" y="1166"/>
                    </a:lnTo>
                    <a:lnTo>
                      <a:pt x="846" y="1156"/>
                    </a:lnTo>
                    <a:lnTo>
                      <a:pt x="873" y="1146"/>
                    </a:lnTo>
                    <a:lnTo>
                      <a:pt x="899" y="1133"/>
                    </a:lnTo>
                    <a:lnTo>
                      <a:pt x="925" y="1120"/>
                    </a:lnTo>
                    <a:lnTo>
                      <a:pt x="951" y="1103"/>
                    </a:lnTo>
                    <a:lnTo>
                      <a:pt x="976" y="1087"/>
                    </a:lnTo>
                    <a:lnTo>
                      <a:pt x="1001" y="1069"/>
                    </a:lnTo>
                    <a:lnTo>
                      <a:pt x="1024" y="1048"/>
                    </a:lnTo>
                    <a:lnTo>
                      <a:pt x="1048" y="1027"/>
                    </a:lnTo>
                    <a:lnTo>
                      <a:pt x="868" y="847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31" name="Freeform 57">
                <a:extLst>
                  <a:ext uri="{FF2B5EF4-FFF2-40B4-BE49-F238E27FC236}">
                    <a16:creationId xmlns:a16="http://schemas.microsoft.com/office/drawing/2014/main" id="{A9519671-5EFA-4F6B-A56C-17B90E67A4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5488" y="5891213"/>
                <a:ext cx="368300" cy="474663"/>
              </a:xfrm>
              <a:custGeom>
                <a:avLst/>
                <a:gdLst/>
                <a:ahLst/>
                <a:cxnLst>
                  <a:cxn ang="0">
                    <a:pos x="322" y="306"/>
                  </a:cxn>
                  <a:cxn ang="0">
                    <a:pos x="357" y="264"/>
                  </a:cxn>
                  <a:cxn ang="0">
                    <a:pos x="407" y="238"/>
                  </a:cxn>
                  <a:cxn ang="0">
                    <a:pos x="466" y="229"/>
                  </a:cxn>
                  <a:cxn ang="0">
                    <a:pos x="531" y="232"/>
                  </a:cxn>
                  <a:cxn ang="0">
                    <a:pos x="593" y="250"/>
                  </a:cxn>
                  <a:cxn ang="0">
                    <a:pos x="646" y="283"/>
                  </a:cxn>
                  <a:cxn ang="0">
                    <a:pos x="691" y="329"/>
                  </a:cxn>
                  <a:cxn ang="0">
                    <a:pos x="845" y="122"/>
                  </a:cxn>
                  <a:cxn ang="0">
                    <a:pos x="755" y="59"/>
                  </a:cxn>
                  <a:cxn ang="0">
                    <a:pos x="652" y="20"/>
                  </a:cxn>
                  <a:cxn ang="0">
                    <a:pos x="542" y="2"/>
                  </a:cxn>
                  <a:cxn ang="0">
                    <a:pos x="444" y="2"/>
                  </a:cxn>
                  <a:cxn ang="0">
                    <a:pos x="359" y="13"/>
                  </a:cxn>
                  <a:cxn ang="0">
                    <a:pos x="279" y="34"/>
                  </a:cxn>
                  <a:cxn ang="0">
                    <a:pos x="205" y="68"/>
                  </a:cxn>
                  <a:cxn ang="0">
                    <a:pos x="141" y="113"/>
                  </a:cxn>
                  <a:cxn ang="0">
                    <a:pos x="89" y="170"/>
                  </a:cxn>
                  <a:cxn ang="0">
                    <a:pos x="51" y="239"/>
                  </a:cxn>
                  <a:cxn ang="0">
                    <a:pos x="31" y="322"/>
                  </a:cxn>
                  <a:cxn ang="0">
                    <a:pos x="36" y="442"/>
                  </a:cxn>
                  <a:cxn ang="0">
                    <a:pos x="85" y="554"/>
                  </a:cxn>
                  <a:cxn ang="0">
                    <a:pos x="172" y="625"/>
                  </a:cxn>
                  <a:cxn ang="0">
                    <a:pos x="279" y="669"/>
                  </a:cxn>
                  <a:cxn ang="0">
                    <a:pos x="448" y="710"/>
                  </a:cxn>
                  <a:cxn ang="0">
                    <a:pos x="548" y="738"/>
                  </a:cxn>
                  <a:cxn ang="0">
                    <a:pos x="617" y="782"/>
                  </a:cxn>
                  <a:cxn ang="0">
                    <a:pos x="643" y="852"/>
                  </a:cxn>
                  <a:cxn ang="0">
                    <a:pos x="638" y="883"/>
                  </a:cxn>
                  <a:cxn ang="0">
                    <a:pos x="625" y="910"/>
                  </a:cxn>
                  <a:cxn ang="0">
                    <a:pos x="580" y="951"/>
                  </a:cxn>
                  <a:cxn ang="0">
                    <a:pos x="519" y="975"/>
                  </a:cxn>
                  <a:cxn ang="0">
                    <a:pos x="454" y="982"/>
                  </a:cxn>
                  <a:cxn ang="0">
                    <a:pos x="371" y="972"/>
                  </a:cxn>
                  <a:cxn ang="0">
                    <a:pos x="301" y="943"/>
                  </a:cxn>
                  <a:cxn ang="0">
                    <a:pos x="240" y="898"/>
                  </a:cxn>
                  <a:cxn ang="0">
                    <a:pos x="184" y="843"/>
                  </a:cxn>
                  <a:cxn ang="0">
                    <a:pos x="68" y="1088"/>
                  </a:cxn>
                  <a:cxn ang="0">
                    <a:pos x="170" y="1148"/>
                  </a:cxn>
                  <a:cxn ang="0">
                    <a:pos x="282" y="1181"/>
                  </a:cxn>
                  <a:cxn ang="0">
                    <a:pos x="405" y="1195"/>
                  </a:cxn>
                  <a:cxn ang="0">
                    <a:pos x="502" y="1193"/>
                  </a:cxn>
                  <a:cxn ang="0">
                    <a:pos x="590" y="1181"/>
                  </a:cxn>
                  <a:cxn ang="0">
                    <a:pos x="674" y="1159"/>
                  </a:cxn>
                  <a:cxn ang="0">
                    <a:pos x="752" y="1125"/>
                  </a:cxn>
                  <a:cxn ang="0">
                    <a:pos x="819" y="1079"/>
                  </a:cxn>
                  <a:cxn ang="0">
                    <a:pos x="873" y="1019"/>
                  </a:cxn>
                  <a:cxn ang="0">
                    <a:pos x="911" y="945"/>
                  </a:cxn>
                  <a:cxn ang="0">
                    <a:pos x="928" y="855"/>
                  </a:cxn>
                  <a:cxn ang="0">
                    <a:pos x="913" y="721"/>
                  </a:cxn>
                  <a:cxn ang="0">
                    <a:pos x="852" y="616"/>
                  </a:cxn>
                  <a:cxn ang="0">
                    <a:pos x="760" y="549"/>
                  </a:cxn>
                  <a:cxn ang="0">
                    <a:pos x="649" y="507"/>
                  </a:cxn>
                  <a:cxn ang="0">
                    <a:pos x="482" y="467"/>
                  </a:cxn>
                  <a:cxn ang="0">
                    <a:pos x="389" y="440"/>
                  </a:cxn>
                  <a:cxn ang="0">
                    <a:pos x="328" y="397"/>
                  </a:cxn>
                </a:cxnLst>
                <a:rect l="0" t="0" r="r" b="b"/>
                <a:pathLst>
                  <a:path w="928" h="1195">
                    <a:moveTo>
                      <a:pt x="313" y="349"/>
                    </a:moveTo>
                    <a:lnTo>
                      <a:pt x="314" y="333"/>
                    </a:lnTo>
                    <a:lnTo>
                      <a:pt x="318" y="319"/>
                    </a:lnTo>
                    <a:lnTo>
                      <a:pt x="322" y="306"/>
                    </a:lnTo>
                    <a:lnTo>
                      <a:pt x="328" y="293"/>
                    </a:lnTo>
                    <a:lnTo>
                      <a:pt x="337" y="283"/>
                    </a:lnTo>
                    <a:lnTo>
                      <a:pt x="346" y="273"/>
                    </a:lnTo>
                    <a:lnTo>
                      <a:pt x="357" y="264"/>
                    </a:lnTo>
                    <a:lnTo>
                      <a:pt x="368" y="257"/>
                    </a:lnTo>
                    <a:lnTo>
                      <a:pt x="380" y="249"/>
                    </a:lnTo>
                    <a:lnTo>
                      <a:pt x="394" y="244"/>
                    </a:lnTo>
                    <a:lnTo>
                      <a:pt x="407" y="238"/>
                    </a:lnTo>
                    <a:lnTo>
                      <a:pt x="421" y="235"/>
                    </a:lnTo>
                    <a:lnTo>
                      <a:pt x="436" y="232"/>
                    </a:lnTo>
                    <a:lnTo>
                      <a:pt x="450" y="230"/>
                    </a:lnTo>
                    <a:lnTo>
                      <a:pt x="466" y="229"/>
                    </a:lnTo>
                    <a:lnTo>
                      <a:pt x="480" y="228"/>
                    </a:lnTo>
                    <a:lnTo>
                      <a:pt x="498" y="229"/>
                    </a:lnTo>
                    <a:lnTo>
                      <a:pt x="515" y="230"/>
                    </a:lnTo>
                    <a:lnTo>
                      <a:pt x="531" y="232"/>
                    </a:lnTo>
                    <a:lnTo>
                      <a:pt x="548" y="235"/>
                    </a:lnTo>
                    <a:lnTo>
                      <a:pt x="563" y="239"/>
                    </a:lnTo>
                    <a:lnTo>
                      <a:pt x="578" y="245"/>
                    </a:lnTo>
                    <a:lnTo>
                      <a:pt x="593" y="250"/>
                    </a:lnTo>
                    <a:lnTo>
                      <a:pt x="607" y="257"/>
                    </a:lnTo>
                    <a:lnTo>
                      <a:pt x="620" y="265"/>
                    </a:lnTo>
                    <a:lnTo>
                      <a:pt x="633" y="274"/>
                    </a:lnTo>
                    <a:lnTo>
                      <a:pt x="646" y="283"/>
                    </a:lnTo>
                    <a:lnTo>
                      <a:pt x="658" y="293"/>
                    </a:lnTo>
                    <a:lnTo>
                      <a:pt x="670" y="304"/>
                    </a:lnTo>
                    <a:lnTo>
                      <a:pt x="681" y="316"/>
                    </a:lnTo>
                    <a:lnTo>
                      <a:pt x="691" y="329"/>
                    </a:lnTo>
                    <a:lnTo>
                      <a:pt x="702" y="343"/>
                    </a:lnTo>
                    <a:lnTo>
                      <a:pt x="884" y="162"/>
                    </a:lnTo>
                    <a:lnTo>
                      <a:pt x="865" y="141"/>
                    </a:lnTo>
                    <a:lnTo>
                      <a:pt x="845" y="122"/>
                    </a:lnTo>
                    <a:lnTo>
                      <a:pt x="824" y="103"/>
                    </a:lnTo>
                    <a:lnTo>
                      <a:pt x="803" y="87"/>
                    </a:lnTo>
                    <a:lnTo>
                      <a:pt x="779" y="73"/>
                    </a:lnTo>
                    <a:lnTo>
                      <a:pt x="755" y="59"/>
                    </a:lnTo>
                    <a:lnTo>
                      <a:pt x="730" y="47"/>
                    </a:lnTo>
                    <a:lnTo>
                      <a:pt x="705" y="37"/>
                    </a:lnTo>
                    <a:lnTo>
                      <a:pt x="678" y="28"/>
                    </a:lnTo>
                    <a:lnTo>
                      <a:pt x="652" y="20"/>
                    </a:lnTo>
                    <a:lnTo>
                      <a:pt x="625" y="14"/>
                    </a:lnTo>
                    <a:lnTo>
                      <a:pt x="597" y="9"/>
                    </a:lnTo>
                    <a:lnTo>
                      <a:pt x="570" y="5"/>
                    </a:lnTo>
                    <a:lnTo>
                      <a:pt x="542" y="2"/>
                    </a:lnTo>
                    <a:lnTo>
                      <a:pt x="514" y="1"/>
                    </a:lnTo>
                    <a:lnTo>
                      <a:pt x="487" y="0"/>
                    </a:lnTo>
                    <a:lnTo>
                      <a:pt x="466" y="1"/>
                    </a:lnTo>
                    <a:lnTo>
                      <a:pt x="444" y="2"/>
                    </a:lnTo>
                    <a:lnTo>
                      <a:pt x="422" y="3"/>
                    </a:lnTo>
                    <a:lnTo>
                      <a:pt x="401" y="5"/>
                    </a:lnTo>
                    <a:lnTo>
                      <a:pt x="380" y="8"/>
                    </a:lnTo>
                    <a:lnTo>
                      <a:pt x="359" y="13"/>
                    </a:lnTo>
                    <a:lnTo>
                      <a:pt x="338" y="17"/>
                    </a:lnTo>
                    <a:lnTo>
                      <a:pt x="319" y="22"/>
                    </a:lnTo>
                    <a:lnTo>
                      <a:pt x="298" y="28"/>
                    </a:lnTo>
                    <a:lnTo>
                      <a:pt x="279" y="34"/>
                    </a:lnTo>
                    <a:lnTo>
                      <a:pt x="259" y="42"/>
                    </a:lnTo>
                    <a:lnTo>
                      <a:pt x="241" y="49"/>
                    </a:lnTo>
                    <a:lnTo>
                      <a:pt x="223" y="58"/>
                    </a:lnTo>
                    <a:lnTo>
                      <a:pt x="205" y="68"/>
                    </a:lnTo>
                    <a:lnTo>
                      <a:pt x="188" y="77"/>
                    </a:lnTo>
                    <a:lnTo>
                      <a:pt x="172" y="88"/>
                    </a:lnTo>
                    <a:lnTo>
                      <a:pt x="156" y="100"/>
                    </a:lnTo>
                    <a:lnTo>
                      <a:pt x="141" y="113"/>
                    </a:lnTo>
                    <a:lnTo>
                      <a:pt x="126" y="126"/>
                    </a:lnTo>
                    <a:lnTo>
                      <a:pt x="114" y="140"/>
                    </a:lnTo>
                    <a:lnTo>
                      <a:pt x="101" y="154"/>
                    </a:lnTo>
                    <a:lnTo>
                      <a:pt x="89" y="170"/>
                    </a:lnTo>
                    <a:lnTo>
                      <a:pt x="78" y="187"/>
                    </a:lnTo>
                    <a:lnTo>
                      <a:pt x="68" y="203"/>
                    </a:lnTo>
                    <a:lnTo>
                      <a:pt x="60" y="221"/>
                    </a:lnTo>
                    <a:lnTo>
                      <a:pt x="51" y="239"/>
                    </a:lnTo>
                    <a:lnTo>
                      <a:pt x="44" y="259"/>
                    </a:lnTo>
                    <a:lnTo>
                      <a:pt x="39" y="279"/>
                    </a:lnTo>
                    <a:lnTo>
                      <a:pt x="35" y="300"/>
                    </a:lnTo>
                    <a:lnTo>
                      <a:pt x="31" y="322"/>
                    </a:lnTo>
                    <a:lnTo>
                      <a:pt x="29" y="344"/>
                    </a:lnTo>
                    <a:lnTo>
                      <a:pt x="29" y="368"/>
                    </a:lnTo>
                    <a:lnTo>
                      <a:pt x="30" y="407"/>
                    </a:lnTo>
                    <a:lnTo>
                      <a:pt x="36" y="442"/>
                    </a:lnTo>
                    <a:lnTo>
                      <a:pt x="44" y="475"/>
                    </a:lnTo>
                    <a:lnTo>
                      <a:pt x="55" y="504"/>
                    </a:lnTo>
                    <a:lnTo>
                      <a:pt x="69" y="530"/>
                    </a:lnTo>
                    <a:lnTo>
                      <a:pt x="85" y="554"/>
                    </a:lnTo>
                    <a:lnTo>
                      <a:pt x="104" y="574"/>
                    </a:lnTo>
                    <a:lnTo>
                      <a:pt x="124" y="594"/>
                    </a:lnTo>
                    <a:lnTo>
                      <a:pt x="147" y="610"/>
                    </a:lnTo>
                    <a:lnTo>
                      <a:pt x="172" y="625"/>
                    </a:lnTo>
                    <a:lnTo>
                      <a:pt x="197" y="638"/>
                    </a:lnTo>
                    <a:lnTo>
                      <a:pt x="224" y="650"/>
                    </a:lnTo>
                    <a:lnTo>
                      <a:pt x="251" y="660"/>
                    </a:lnTo>
                    <a:lnTo>
                      <a:pt x="279" y="669"/>
                    </a:lnTo>
                    <a:lnTo>
                      <a:pt x="307" y="677"/>
                    </a:lnTo>
                    <a:lnTo>
                      <a:pt x="336" y="684"/>
                    </a:lnTo>
                    <a:lnTo>
                      <a:pt x="393" y="697"/>
                    </a:lnTo>
                    <a:lnTo>
                      <a:pt x="448" y="710"/>
                    </a:lnTo>
                    <a:lnTo>
                      <a:pt x="475" y="716"/>
                    </a:lnTo>
                    <a:lnTo>
                      <a:pt x="501" y="723"/>
                    </a:lnTo>
                    <a:lnTo>
                      <a:pt x="525" y="730"/>
                    </a:lnTo>
                    <a:lnTo>
                      <a:pt x="548" y="738"/>
                    </a:lnTo>
                    <a:lnTo>
                      <a:pt x="568" y="747"/>
                    </a:lnTo>
                    <a:lnTo>
                      <a:pt x="587" y="757"/>
                    </a:lnTo>
                    <a:lnTo>
                      <a:pt x="603" y="769"/>
                    </a:lnTo>
                    <a:lnTo>
                      <a:pt x="617" y="782"/>
                    </a:lnTo>
                    <a:lnTo>
                      <a:pt x="628" y="796"/>
                    </a:lnTo>
                    <a:lnTo>
                      <a:pt x="636" y="812"/>
                    </a:lnTo>
                    <a:lnTo>
                      <a:pt x="642" y="831"/>
                    </a:lnTo>
                    <a:lnTo>
                      <a:pt x="643" y="852"/>
                    </a:lnTo>
                    <a:lnTo>
                      <a:pt x="643" y="860"/>
                    </a:lnTo>
                    <a:lnTo>
                      <a:pt x="642" y="868"/>
                    </a:lnTo>
                    <a:lnTo>
                      <a:pt x="641" y="876"/>
                    </a:lnTo>
                    <a:lnTo>
                      <a:pt x="638" y="883"/>
                    </a:lnTo>
                    <a:lnTo>
                      <a:pt x="636" y="891"/>
                    </a:lnTo>
                    <a:lnTo>
                      <a:pt x="633" y="897"/>
                    </a:lnTo>
                    <a:lnTo>
                      <a:pt x="630" y="904"/>
                    </a:lnTo>
                    <a:lnTo>
                      <a:pt x="625" y="910"/>
                    </a:lnTo>
                    <a:lnTo>
                      <a:pt x="616" y="922"/>
                    </a:lnTo>
                    <a:lnTo>
                      <a:pt x="605" y="933"/>
                    </a:lnTo>
                    <a:lnTo>
                      <a:pt x="593" y="943"/>
                    </a:lnTo>
                    <a:lnTo>
                      <a:pt x="580" y="951"/>
                    </a:lnTo>
                    <a:lnTo>
                      <a:pt x="565" y="958"/>
                    </a:lnTo>
                    <a:lnTo>
                      <a:pt x="550" y="964"/>
                    </a:lnTo>
                    <a:lnTo>
                      <a:pt x="535" y="970"/>
                    </a:lnTo>
                    <a:lnTo>
                      <a:pt x="519" y="975"/>
                    </a:lnTo>
                    <a:lnTo>
                      <a:pt x="502" y="978"/>
                    </a:lnTo>
                    <a:lnTo>
                      <a:pt x="485" y="980"/>
                    </a:lnTo>
                    <a:lnTo>
                      <a:pt x="469" y="981"/>
                    </a:lnTo>
                    <a:lnTo>
                      <a:pt x="454" y="982"/>
                    </a:lnTo>
                    <a:lnTo>
                      <a:pt x="431" y="981"/>
                    </a:lnTo>
                    <a:lnTo>
                      <a:pt x="411" y="979"/>
                    </a:lnTo>
                    <a:lnTo>
                      <a:pt x="390" y="976"/>
                    </a:lnTo>
                    <a:lnTo>
                      <a:pt x="371" y="972"/>
                    </a:lnTo>
                    <a:lnTo>
                      <a:pt x="352" y="966"/>
                    </a:lnTo>
                    <a:lnTo>
                      <a:pt x="335" y="959"/>
                    </a:lnTo>
                    <a:lnTo>
                      <a:pt x="318" y="951"/>
                    </a:lnTo>
                    <a:lnTo>
                      <a:pt x="301" y="943"/>
                    </a:lnTo>
                    <a:lnTo>
                      <a:pt x="285" y="933"/>
                    </a:lnTo>
                    <a:lnTo>
                      <a:pt x="270" y="922"/>
                    </a:lnTo>
                    <a:lnTo>
                      <a:pt x="255" y="911"/>
                    </a:lnTo>
                    <a:lnTo>
                      <a:pt x="240" y="898"/>
                    </a:lnTo>
                    <a:lnTo>
                      <a:pt x="226" y="885"/>
                    </a:lnTo>
                    <a:lnTo>
                      <a:pt x="212" y="872"/>
                    </a:lnTo>
                    <a:lnTo>
                      <a:pt x="198" y="857"/>
                    </a:lnTo>
                    <a:lnTo>
                      <a:pt x="184" y="843"/>
                    </a:lnTo>
                    <a:lnTo>
                      <a:pt x="0" y="1027"/>
                    </a:lnTo>
                    <a:lnTo>
                      <a:pt x="22" y="1049"/>
                    </a:lnTo>
                    <a:lnTo>
                      <a:pt x="44" y="1070"/>
                    </a:lnTo>
                    <a:lnTo>
                      <a:pt x="68" y="1088"/>
                    </a:lnTo>
                    <a:lnTo>
                      <a:pt x="93" y="1106"/>
                    </a:lnTo>
                    <a:lnTo>
                      <a:pt x="118" y="1121"/>
                    </a:lnTo>
                    <a:lnTo>
                      <a:pt x="144" y="1135"/>
                    </a:lnTo>
                    <a:lnTo>
                      <a:pt x="170" y="1148"/>
                    </a:lnTo>
                    <a:lnTo>
                      <a:pt x="197" y="1159"/>
                    </a:lnTo>
                    <a:lnTo>
                      <a:pt x="225" y="1167"/>
                    </a:lnTo>
                    <a:lnTo>
                      <a:pt x="254" y="1175"/>
                    </a:lnTo>
                    <a:lnTo>
                      <a:pt x="282" y="1181"/>
                    </a:lnTo>
                    <a:lnTo>
                      <a:pt x="312" y="1187"/>
                    </a:lnTo>
                    <a:lnTo>
                      <a:pt x="342" y="1191"/>
                    </a:lnTo>
                    <a:lnTo>
                      <a:pt x="374" y="1193"/>
                    </a:lnTo>
                    <a:lnTo>
                      <a:pt x="405" y="1195"/>
                    </a:lnTo>
                    <a:lnTo>
                      <a:pt x="436" y="1195"/>
                    </a:lnTo>
                    <a:lnTo>
                      <a:pt x="459" y="1195"/>
                    </a:lnTo>
                    <a:lnTo>
                      <a:pt x="481" y="1194"/>
                    </a:lnTo>
                    <a:lnTo>
                      <a:pt x="502" y="1193"/>
                    </a:lnTo>
                    <a:lnTo>
                      <a:pt x="525" y="1191"/>
                    </a:lnTo>
                    <a:lnTo>
                      <a:pt x="547" y="1189"/>
                    </a:lnTo>
                    <a:lnTo>
                      <a:pt x="568" y="1186"/>
                    </a:lnTo>
                    <a:lnTo>
                      <a:pt x="590" y="1181"/>
                    </a:lnTo>
                    <a:lnTo>
                      <a:pt x="611" y="1177"/>
                    </a:lnTo>
                    <a:lnTo>
                      <a:pt x="633" y="1171"/>
                    </a:lnTo>
                    <a:lnTo>
                      <a:pt x="654" y="1165"/>
                    </a:lnTo>
                    <a:lnTo>
                      <a:pt x="674" y="1159"/>
                    </a:lnTo>
                    <a:lnTo>
                      <a:pt x="695" y="1151"/>
                    </a:lnTo>
                    <a:lnTo>
                      <a:pt x="714" y="1143"/>
                    </a:lnTo>
                    <a:lnTo>
                      <a:pt x="733" y="1135"/>
                    </a:lnTo>
                    <a:lnTo>
                      <a:pt x="752" y="1125"/>
                    </a:lnTo>
                    <a:lnTo>
                      <a:pt x="770" y="1114"/>
                    </a:lnTo>
                    <a:lnTo>
                      <a:pt x="787" y="1103"/>
                    </a:lnTo>
                    <a:lnTo>
                      <a:pt x="804" y="1092"/>
                    </a:lnTo>
                    <a:lnTo>
                      <a:pt x="819" y="1079"/>
                    </a:lnTo>
                    <a:lnTo>
                      <a:pt x="834" y="1065"/>
                    </a:lnTo>
                    <a:lnTo>
                      <a:pt x="848" y="1051"/>
                    </a:lnTo>
                    <a:lnTo>
                      <a:pt x="861" y="1035"/>
                    </a:lnTo>
                    <a:lnTo>
                      <a:pt x="873" y="1019"/>
                    </a:lnTo>
                    <a:lnTo>
                      <a:pt x="884" y="1002"/>
                    </a:lnTo>
                    <a:lnTo>
                      <a:pt x="894" y="984"/>
                    </a:lnTo>
                    <a:lnTo>
                      <a:pt x="903" y="964"/>
                    </a:lnTo>
                    <a:lnTo>
                      <a:pt x="911" y="945"/>
                    </a:lnTo>
                    <a:lnTo>
                      <a:pt x="917" y="924"/>
                    </a:lnTo>
                    <a:lnTo>
                      <a:pt x="921" y="901"/>
                    </a:lnTo>
                    <a:lnTo>
                      <a:pt x="926" y="879"/>
                    </a:lnTo>
                    <a:lnTo>
                      <a:pt x="928" y="855"/>
                    </a:lnTo>
                    <a:lnTo>
                      <a:pt x="928" y="830"/>
                    </a:lnTo>
                    <a:lnTo>
                      <a:pt x="927" y="790"/>
                    </a:lnTo>
                    <a:lnTo>
                      <a:pt x="921" y="755"/>
                    </a:lnTo>
                    <a:lnTo>
                      <a:pt x="913" y="721"/>
                    </a:lnTo>
                    <a:lnTo>
                      <a:pt x="902" y="691"/>
                    </a:lnTo>
                    <a:lnTo>
                      <a:pt x="888" y="664"/>
                    </a:lnTo>
                    <a:lnTo>
                      <a:pt x="872" y="639"/>
                    </a:lnTo>
                    <a:lnTo>
                      <a:pt x="852" y="616"/>
                    </a:lnTo>
                    <a:lnTo>
                      <a:pt x="832" y="597"/>
                    </a:lnTo>
                    <a:lnTo>
                      <a:pt x="810" y="579"/>
                    </a:lnTo>
                    <a:lnTo>
                      <a:pt x="785" y="563"/>
                    </a:lnTo>
                    <a:lnTo>
                      <a:pt x="760" y="549"/>
                    </a:lnTo>
                    <a:lnTo>
                      <a:pt x="733" y="536"/>
                    </a:lnTo>
                    <a:lnTo>
                      <a:pt x="706" y="526"/>
                    </a:lnTo>
                    <a:lnTo>
                      <a:pt x="678" y="516"/>
                    </a:lnTo>
                    <a:lnTo>
                      <a:pt x="649" y="507"/>
                    </a:lnTo>
                    <a:lnTo>
                      <a:pt x="621" y="500"/>
                    </a:lnTo>
                    <a:lnTo>
                      <a:pt x="564" y="486"/>
                    </a:lnTo>
                    <a:lnTo>
                      <a:pt x="508" y="474"/>
                    </a:lnTo>
                    <a:lnTo>
                      <a:pt x="482" y="467"/>
                    </a:lnTo>
                    <a:lnTo>
                      <a:pt x="456" y="462"/>
                    </a:lnTo>
                    <a:lnTo>
                      <a:pt x="432" y="454"/>
                    </a:lnTo>
                    <a:lnTo>
                      <a:pt x="409" y="448"/>
                    </a:lnTo>
                    <a:lnTo>
                      <a:pt x="389" y="440"/>
                    </a:lnTo>
                    <a:lnTo>
                      <a:pt x="371" y="431"/>
                    </a:lnTo>
                    <a:lnTo>
                      <a:pt x="354" y="421"/>
                    </a:lnTo>
                    <a:lnTo>
                      <a:pt x="340" y="410"/>
                    </a:lnTo>
                    <a:lnTo>
                      <a:pt x="328" y="397"/>
                    </a:lnTo>
                    <a:lnTo>
                      <a:pt x="321" y="383"/>
                    </a:lnTo>
                    <a:lnTo>
                      <a:pt x="315" y="367"/>
                    </a:lnTo>
                    <a:lnTo>
                      <a:pt x="313" y="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32" name="Freeform 58">
                <a:extLst>
                  <a:ext uri="{FF2B5EF4-FFF2-40B4-BE49-F238E27FC236}">
                    <a16:creationId xmlns:a16="http://schemas.microsoft.com/office/drawing/2014/main" id="{6B27F91F-6DB0-442A-9B34-F85223975F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7488" y="5734050"/>
                <a:ext cx="120650" cy="119063"/>
              </a:xfrm>
              <a:custGeom>
                <a:avLst/>
                <a:gdLst/>
                <a:ahLst/>
                <a:cxnLst>
                  <a:cxn ang="0">
                    <a:pos x="167" y="1"/>
                  </a:cxn>
                  <a:cxn ang="0">
                    <a:pos x="196" y="8"/>
                  </a:cxn>
                  <a:cxn ang="0">
                    <a:pos x="223" y="18"/>
                  </a:cxn>
                  <a:cxn ang="0">
                    <a:pos x="247" y="35"/>
                  </a:cxn>
                  <a:cxn ang="0">
                    <a:pos x="267" y="55"/>
                  </a:cxn>
                  <a:cxn ang="0">
                    <a:pos x="285" y="80"/>
                  </a:cxn>
                  <a:cxn ang="0">
                    <a:pos x="295" y="107"/>
                  </a:cxn>
                  <a:cxn ang="0">
                    <a:pos x="302" y="136"/>
                  </a:cxn>
                  <a:cxn ang="0">
                    <a:pos x="302" y="167"/>
                  </a:cxn>
                  <a:cxn ang="0">
                    <a:pos x="295" y="197"/>
                  </a:cxn>
                  <a:cxn ang="0">
                    <a:pos x="285" y="224"/>
                  </a:cxn>
                  <a:cxn ang="0">
                    <a:pos x="267" y="248"/>
                  </a:cxn>
                  <a:cxn ang="0">
                    <a:pos x="247" y="269"/>
                  </a:cxn>
                  <a:cxn ang="0">
                    <a:pos x="223" y="285"/>
                  </a:cxn>
                  <a:cxn ang="0">
                    <a:pos x="196" y="297"/>
                  </a:cxn>
                  <a:cxn ang="0">
                    <a:pos x="167" y="302"/>
                  </a:cxn>
                  <a:cxn ang="0">
                    <a:pos x="136" y="302"/>
                  </a:cxn>
                  <a:cxn ang="0">
                    <a:pos x="105" y="297"/>
                  </a:cxn>
                  <a:cxn ang="0">
                    <a:pos x="78" y="285"/>
                  </a:cxn>
                  <a:cxn ang="0">
                    <a:pos x="55" y="269"/>
                  </a:cxn>
                  <a:cxn ang="0">
                    <a:pos x="34" y="248"/>
                  </a:cxn>
                  <a:cxn ang="0">
                    <a:pos x="18" y="224"/>
                  </a:cxn>
                  <a:cxn ang="0">
                    <a:pos x="6" y="197"/>
                  </a:cxn>
                  <a:cxn ang="0">
                    <a:pos x="1" y="167"/>
                  </a:cxn>
                  <a:cxn ang="0">
                    <a:pos x="1" y="136"/>
                  </a:cxn>
                  <a:cxn ang="0">
                    <a:pos x="6" y="107"/>
                  </a:cxn>
                  <a:cxn ang="0">
                    <a:pos x="18" y="80"/>
                  </a:cxn>
                  <a:cxn ang="0">
                    <a:pos x="34" y="55"/>
                  </a:cxn>
                  <a:cxn ang="0">
                    <a:pos x="55" y="35"/>
                  </a:cxn>
                  <a:cxn ang="0">
                    <a:pos x="78" y="18"/>
                  </a:cxn>
                  <a:cxn ang="0">
                    <a:pos x="105" y="8"/>
                  </a:cxn>
                  <a:cxn ang="0">
                    <a:pos x="136" y="1"/>
                  </a:cxn>
                </a:cxnLst>
                <a:rect l="0" t="0" r="r" b="b"/>
                <a:pathLst>
                  <a:path w="303" h="304">
                    <a:moveTo>
                      <a:pt x="151" y="0"/>
                    </a:moveTo>
                    <a:lnTo>
                      <a:pt x="167" y="1"/>
                    </a:lnTo>
                    <a:lnTo>
                      <a:pt x="181" y="3"/>
                    </a:lnTo>
                    <a:lnTo>
                      <a:pt x="196" y="8"/>
                    </a:lnTo>
                    <a:lnTo>
                      <a:pt x="210" y="12"/>
                    </a:lnTo>
                    <a:lnTo>
                      <a:pt x="223" y="18"/>
                    </a:lnTo>
                    <a:lnTo>
                      <a:pt x="236" y="26"/>
                    </a:lnTo>
                    <a:lnTo>
                      <a:pt x="247" y="35"/>
                    </a:lnTo>
                    <a:lnTo>
                      <a:pt x="258" y="44"/>
                    </a:lnTo>
                    <a:lnTo>
                      <a:pt x="267" y="55"/>
                    </a:lnTo>
                    <a:lnTo>
                      <a:pt x="277" y="67"/>
                    </a:lnTo>
                    <a:lnTo>
                      <a:pt x="285" y="80"/>
                    </a:lnTo>
                    <a:lnTo>
                      <a:pt x="291" y="93"/>
                    </a:lnTo>
                    <a:lnTo>
                      <a:pt x="295" y="107"/>
                    </a:lnTo>
                    <a:lnTo>
                      <a:pt x="300" y="121"/>
                    </a:lnTo>
                    <a:lnTo>
                      <a:pt x="302" y="136"/>
                    </a:lnTo>
                    <a:lnTo>
                      <a:pt x="303" y="152"/>
                    </a:lnTo>
                    <a:lnTo>
                      <a:pt x="302" y="167"/>
                    </a:lnTo>
                    <a:lnTo>
                      <a:pt x="300" y="183"/>
                    </a:lnTo>
                    <a:lnTo>
                      <a:pt x="295" y="197"/>
                    </a:lnTo>
                    <a:lnTo>
                      <a:pt x="291" y="211"/>
                    </a:lnTo>
                    <a:lnTo>
                      <a:pt x="285" y="224"/>
                    </a:lnTo>
                    <a:lnTo>
                      <a:pt x="277" y="237"/>
                    </a:lnTo>
                    <a:lnTo>
                      <a:pt x="267" y="248"/>
                    </a:lnTo>
                    <a:lnTo>
                      <a:pt x="258" y="259"/>
                    </a:lnTo>
                    <a:lnTo>
                      <a:pt x="247" y="269"/>
                    </a:lnTo>
                    <a:lnTo>
                      <a:pt x="236" y="278"/>
                    </a:lnTo>
                    <a:lnTo>
                      <a:pt x="223" y="285"/>
                    </a:lnTo>
                    <a:lnTo>
                      <a:pt x="210" y="292"/>
                    </a:lnTo>
                    <a:lnTo>
                      <a:pt x="196" y="297"/>
                    </a:lnTo>
                    <a:lnTo>
                      <a:pt x="181" y="300"/>
                    </a:lnTo>
                    <a:lnTo>
                      <a:pt x="167" y="302"/>
                    </a:lnTo>
                    <a:lnTo>
                      <a:pt x="151" y="304"/>
                    </a:lnTo>
                    <a:lnTo>
                      <a:pt x="136" y="302"/>
                    </a:lnTo>
                    <a:lnTo>
                      <a:pt x="120" y="300"/>
                    </a:lnTo>
                    <a:lnTo>
                      <a:pt x="105" y="297"/>
                    </a:lnTo>
                    <a:lnTo>
                      <a:pt x="92" y="292"/>
                    </a:lnTo>
                    <a:lnTo>
                      <a:pt x="78" y="285"/>
                    </a:lnTo>
                    <a:lnTo>
                      <a:pt x="66" y="278"/>
                    </a:lnTo>
                    <a:lnTo>
                      <a:pt x="55" y="269"/>
                    </a:lnTo>
                    <a:lnTo>
                      <a:pt x="44" y="259"/>
                    </a:lnTo>
                    <a:lnTo>
                      <a:pt x="34" y="248"/>
                    </a:lnTo>
                    <a:lnTo>
                      <a:pt x="25" y="237"/>
                    </a:lnTo>
                    <a:lnTo>
                      <a:pt x="18" y="224"/>
                    </a:lnTo>
                    <a:lnTo>
                      <a:pt x="11" y="211"/>
                    </a:lnTo>
                    <a:lnTo>
                      <a:pt x="6" y="197"/>
                    </a:lnTo>
                    <a:lnTo>
                      <a:pt x="3" y="183"/>
                    </a:lnTo>
                    <a:lnTo>
                      <a:pt x="1" y="167"/>
                    </a:lnTo>
                    <a:lnTo>
                      <a:pt x="0" y="152"/>
                    </a:lnTo>
                    <a:lnTo>
                      <a:pt x="1" y="136"/>
                    </a:lnTo>
                    <a:lnTo>
                      <a:pt x="3" y="121"/>
                    </a:lnTo>
                    <a:lnTo>
                      <a:pt x="6" y="107"/>
                    </a:lnTo>
                    <a:lnTo>
                      <a:pt x="11" y="93"/>
                    </a:lnTo>
                    <a:lnTo>
                      <a:pt x="18" y="80"/>
                    </a:lnTo>
                    <a:lnTo>
                      <a:pt x="25" y="67"/>
                    </a:lnTo>
                    <a:lnTo>
                      <a:pt x="34" y="55"/>
                    </a:lnTo>
                    <a:lnTo>
                      <a:pt x="44" y="44"/>
                    </a:lnTo>
                    <a:lnTo>
                      <a:pt x="55" y="35"/>
                    </a:lnTo>
                    <a:lnTo>
                      <a:pt x="66" y="26"/>
                    </a:lnTo>
                    <a:lnTo>
                      <a:pt x="78" y="18"/>
                    </a:lnTo>
                    <a:lnTo>
                      <a:pt x="92" y="12"/>
                    </a:lnTo>
                    <a:lnTo>
                      <a:pt x="105" y="8"/>
                    </a:lnTo>
                    <a:lnTo>
                      <a:pt x="120" y="3"/>
                    </a:lnTo>
                    <a:lnTo>
                      <a:pt x="136" y="1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33" name="Freeform 59">
                <a:extLst>
                  <a:ext uri="{FF2B5EF4-FFF2-40B4-BE49-F238E27FC236}">
                    <a16:creationId xmlns:a16="http://schemas.microsoft.com/office/drawing/2014/main" id="{9D33CF00-CD40-4A65-B3EC-F06771A3F6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086225" y="6543675"/>
                <a:ext cx="1441450" cy="311150"/>
              </a:xfrm>
              <a:custGeom>
                <a:avLst/>
                <a:gdLst/>
                <a:ahLst/>
                <a:cxnLst>
                  <a:cxn ang="0">
                    <a:pos x="102" y="349"/>
                  </a:cxn>
                  <a:cxn ang="0">
                    <a:pos x="910" y="296"/>
                  </a:cxn>
                  <a:cxn ang="0">
                    <a:pos x="892" y="397"/>
                  </a:cxn>
                  <a:cxn ang="0">
                    <a:pos x="687" y="422"/>
                  </a:cxn>
                  <a:cxn ang="0">
                    <a:pos x="699" y="651"/>
                  </a:cxn>
                  <a:cxn ang="0">
                    <a:pos x="906" y="657"/>
                  </a:cxn>
                  <a:cxn ang="0">
                    <a:pos x="897" y="772"/>
                  </a:cxn>
                  <a:cxn ang="0">
                    <a:pos x="703" y="769"/>
                  </a:cxn>
                  <a:cxn ang="0">
                    <a:pos x="577" y="647"/>
                  </a:cxn>
                  <a:cxn ang="0">
                    <a:pos x="564" y="454"/>
                  </a:cxn>
                  <a:cxn ang="0">
                    <a:pos x="671" y="311"/>
                  </a:cxn>
                  <a:cxn ang="0">
                    <a:pos x="859" y="281"/>
                  </a:cxn>
                  <a:cxn ang="0">
                    <a:pos x="1495" y="744"/>
                  </a:cxn>
                  <a:cxn ang="0">
                    <a:pos x="1365" y="753"/>
                  </a:cxn>
                  <a:cxn ang="0">
                    <a:pos x="1139" y="758"/>
                  </a:cxn>
                  <a:cxn ang="0">
                    <a:pos x="1160" y="289"/>
                  </a:cxn>
                  <a:cxn ang="0">
                    <a:pos x="1225" y="694"/>
                  </a:cxn>
                  <a:cxn ang="0">
                    <a:pos x="1386" y="600"/>
                  </a:cxn>
                  <a:cxn ang="0">
                    <a:pos x="1618" y="364"/>
                  </a:cxn>
                  <a:cxn ang="0">
                    <a:pos x="1770" y="279"/>
                  </a:cxn>
                  <a:cxn ang="0">
                    <a:pos x="1968" y="329"/>
                  </a:cxn>
                  <a:cxn ang="0">
                    <a:pos x="2019" y="725"/>
                  </a:cxn>
                  <a:cxn ang="0">
                    <a:pos x="1901" y="745"/>
                  </a:cxn>
                  <a:cxn ang="0">
                    <a:pos x="1688" y="772"/>
                  </a:cxn>
                  <a:cxn ang="0">
                    <a:pos x="1603" y="584"/>
                  </a:cxn>
                  <a:cxn ang="0">
                    <a:pos x="1778" y="473"/>
                  </a:cxn>
                  <a:cxn ang="0">
                    <a:pos x="1894" y="391"/>
                  </a:cxn>
                  <a:cxn ang="0">
                    <a:pos x="1921" y="550"/>
                  </a:cxn>
                  <a:cxn ang="0">
                    <a:pos x="1699" y="613"/>
                  </a:cxn>
                  <a:cxn ang="0">
                    <a:pos x="1760" y="701"/>
                  </a:cxn>
                  <a:cxn ang="0">
                    <a:pos x="1911" y="622"/>
                  </a:cxn>
                  <a:cxn ang="0">
                    <a:pos x="2445" y="772"/>
                  </a:cxn>
                  <a:cxn ang="0">
                    <a:pos x="2252" y="764"/>
                  </a:cxn>
                  <a:cxn ang="0">
                    <a:pos x="2133" y="633"/>
                  </a:cxn>
                  <a:cxn ang="0">
                    <a:pos x="2129" y="441"/>
                  </a:cxn>
                  <a:cxn ang="0">
                    <a:pos x="2245" y="306"/>
                  </a:cxn>
                  <a:cxn ang="0">
                    <a:pos x="2432" y="285"/>
                  </a:cxn>
                  <a:cxn ang="0">
                    <a:pos x="2629" y="776"/>
                  </a:cxn>
                  <a:cxn ang="0">
                    <a:pos x="2515" y="451"/>
                  </a:cxn>
                  <a:cxn ang="0">
                    <a:pos x="2310" y="379"/>
                  </a:cxn>
                  <a:cxn ang="0">
                    <a:pos x="2224" y="583"/>
                  </a:cxn>
                  <a:cxn ang="0">
                    <a:pos x="2409" y="695"/>
                  </a:cxn>
                  <a:cxn ang="0">
                    <a:pos x="2747" y="635"/>
                  </a:cxn>
                  <a:cxn ang="0">
                    <a:pos x="2742" y="441"/>
                  </a:cxn>
                  <a:cxn ang="0">
                    <a:pos x="2860" y="306"/>
                  </a:cxn>
                  <a:cxn ang="0">
                    <a:pos x="3055" y="284"/>
                  </a:cxn>
                  <a:cxn ang="0">
                    <a:pos x="3205" y="386"/>
                  </a:cxn>
                  <a:cxn ang="0">
                    <a:pos x="3245" y="574"/>
                  </a:cxn>
                  <a:cxn ang="0">
                    <a:pos x="3156" y="732"/>
                  </a:cxn>
                  <a:cxn ang="0">
                    <a:pos x="2974" y="788"/>
                  </a:cxn>
                  <a:cxn ang="0">
                    <a:pos x="2801" y="716"/>
                  </a:cxn>
                  <a:cxn ang="0">
                    <a:pos x="2856" y="628"/>
                  </a:cxn>
                  <a:cxn ang="0">
                    <a:pos x="3065" y="680"/>
                  </a:cxn>
                  <a:cxn ang="0">
                    <a:pos x="3133" y="466"/>
                  </a:cxn>
                  <a:cxn ang="0">
                    <a:pos x="2938" y="374"/>
                  </a:cxn>
                  <a:cxn ang="0">
                    <a:pos x="3347" y="332"/>
                  </a:cxn>
                  <a:cxn ang="0">
                    <a:pos x="3463" y="322"/>
                  </a:cxn>
                  <a:cxn ang="0">
                    <a:pos x="3631" y="284"/>
                  </a:cxn>
                  <a:cxn ang="0">
                    <a:pos x="3489" y="404"/>
                  </a:cxn>
                </a:cxnLst>
                <a:rect l="0" t="0" r="r" b="b"/>
                <a:pathLst>
                  <a:path w="3631" h="788">
                    <a:moveTo>
                      <a:pt x="473" y="776"/>
                    </a:moveTo>
                    <a:lnTo>
                      <a:pt x="9" y="776"/>
                    </a:lnTo>
                    <a:lnTo>
                      <a:pt x="0" y="776"/>
                    </a:lnTo>
                    <a:lnTo>
                      <a:pt x="0" y="767"/>
                    </a:lnTo>
                    <a:lnTo>
                      <a:pt x="0" y="56"/>
                    </a:lnTo>
                    <a:lnTo>
                      <a:pt x="0" y="48"/>
                    </a:lnTo>
                    <a:lnTo>
                      <a:pt x="9" y="48"/>
                    </a:lnTo>
                    <a:lnTo>
                      <a:pt x="455" y="48"/>
                    </a:lnTo>
                    <a:lnTo>
                      <a:pt x="465" y="48"/>
                    </a:lnTo>
                    <a:lnTo>
                      <a:pt x="465" y="56"/>
                    </a:lnTo>
                    <a:lnTo>
                      <a:pt x="465" y="135"/>
                    </a:lnTo>
                    <a:lnTo>
                      <a:pt x="465" y="144"/>
                    </a:lnTo>
                    <a:lnTo>
                      <a:pt x="455" y="144"/>
                    </a:lnTo>
                    <a:lnTo>
                      <a:pt x="102" y="144"/>
                    </a:lnTo>
                    <a:lnTo>
                      <a:pt x="102" y="349"/>
                    </a:lnTo>
                    <a:lnTo>
                      <a:pt x="431" y="349"/>
                    </a:lnTo>
                    <a:lnTo>
                      <a:pt x="440" y="349"/>
                    </a:lnTo>
                    <a:lnTo>
                      <a:pt x="440" y="358"/>
                    </a:lnTo>
                    <a:lnTo>
                      <a:pt x="440" y="437"/>
                    </a:lnTo>
                    <a:lnTo>
                      <a:pt x="440" y="445"/>
                    </a:lnTo>
                    <a:lnTo>
                      <a:pt x="431" y="445"/>
                    </a:lnTo>
                    <a:lnTo>
                      <a:pt x="102" y="445"/>
                    </a:lnTo>
                    <a:lnTo>
                      <a:pt x="102" y="680"/>
                    </a:lnTo>
                    <a:lnTo>
                      <a:pt x="473" y="680"/>
                    </a:lnTo>
                    <a:lnTo>
                      <a:pt x="482" y="680"/>
                    </a:lnTo>
                    <a:lnTo>
                      <a:pt x="482" y="689"/>
                    </a:lnTo>
                    <a:lnTo>
                      <a:pt x="482" y="767"/>
                    </a:lnTo>
                    <a:lnTo>
                      <a:pt x="482" y="776"/>
                    </a:lnTo>
                    <a:lnTo>
                      <a:pt x="473" y="776"/>
                    </a:lnTo>
                    <a:close/>
                    <a:moveTo>
                      <a:pt x="910" y="296"/>
                    </a:moveTo>
                    <a:lnTo>
                      <a:pt x="922" y="302"/>
                    </a:lnTo>
                    <a:lnTo>
                      <a:pt x="932" y="307"/>
                    </a:lnTo>
                    <a:lnTo>
                      <a:pt x="943" y="313"/>
                    </a:lnTo>
                    <a:lnTo>
                      <a:pt x="954" y="320"/>
                    </a:lnTo>
                    <a:lnTo>
                      <a:pt x="964" y="327"/>
                    </a:lnTo>
                    <a:lnTo>
                      <a:pt x="973" y="336"/>
                    </a:lnTo>
                    <a:lnTo>
                      <a:pt x="983" y="345"/>
                    </a:lnTo>
                    <a:lnTo>
                      <a:pt x="993" y="353"/>
                    </a:lnTo>
                    <a:lnTo>
                      <a:pt x="998" y="361"/>
                    </a:lnTo>
                    <a:lnTo>
                      <a:pt x="992" y="366"/>
                    </a:lnTo>
                    <a:lnTo>
                      <a:pt x="929" y="421"/>
                    </a:lnTo>
                    <a:lnTo>
                      <a:pt x="923" y="428"/>
                    </a:lnTo>
                    <a:lnTo>
                      <a:pt x="916" y="420"/>
                    </a:lnTo>
                    <a:lnTo>
                      <a:pt x="904" y="407"/>
                    </a:lnTo>
                    <a:lnTo>
                      <a:pt x="892" y="397"/>
                    </a:lnTo>
                    <a:lnTo>
                      <a:pt x="879" y="387"/>
                    </a:lnTo>
                    <a:lnTo>
                      <a:pt x="865" y="379"/>
                    </a:lnTo>
                    <a:lnTo>
                      <a:pt x="851" y="374"/>
                    </a:lnTo>
                    <a:lnTo>
                      <a:pt x="837" y="370"/>
                    </a:lnTo>
                    <a:lnTo>
                      <a:pt x="821" y="367"/>
                    </a:lnTo>
                    <a:lnTo>
                      <a:pt x="805" y="366"/>
                    </a:lnTo>
                    <a:lnTo>
                      <a:pt x="788" y="367"/>
                    </a:lnTo>
                    <a:lnTo>
                      <a:pt x="771" y="370"/>
                    </a:lnTo>
                    <a:lnTo>
                      <a:pt x="756" y="374"/>
                    </a:lnTo>
                    <a:lnTo>
                      <a:pt x="742" y="378"/>
                    </a:lnTo>
                    <a:lnTo>
                      <a:pt x="729" y="385"/>
                    </a:lnTo>
                    <a:lnTo>
                      <a:pt x="717" y="392"/>
                    </a:lnTo>
                    <a:lnTo>
                      <a:pt x="707" y="401"/>
                    </a:lnTo>
                    <a:lnTo>
                      <a:pt x="697" y="411"/>
                    </a:lnTo>
                    <a:lnTo>
                      <a:pt x="687" y="422"/>
                    </a:lnTo>
                    <a:lnTo>
                      <a:pt x="678" y="435"/>
                    </a:lnTo>
                    <a:lnTo>
                      <a:pt x="672" y="449"/>
                    </a:lnTo>
                    <a:lnTo>
                      <a:pt x="666" y="465"/>
                    </a:lnTo>
                    <a:lnTo>
                      <a:pt x="661" y="481"/>
                    </a:lnTo>
                    <a:lnTo>
                      <a:pt x="658" y="497"/>
                    </a:lnTo>
                    <a:lnTo>
                      <a:pt x="657" y="514"/>
                    </a:lnTo>
                    <a:lnTo>
                      <a:pt x="656" y="533"/>
                    </a:lnTo>
                    <a:lnTo>
                      <a:pt x="657" y="550"/>
                    </a:lnTo>
                    <a:lnTo>
                      <a:pt x="659" y="566"/>
                    </a:lnTo>
                    <a:lnTo>
                      <a:pt x="662" y="582"/>
                    </a:lnTo>
                    <a:lnTo>
                      <a:pt x="667" y="599"/>
                    </a:lnTo>
                    <a:lnTo>
                      <a:pt x="673" y="613"/>
                    </a:lnTo>
                    <a:lnTo>
                      <a:pt x="681" y="627"/>
                    </a:lnTo>
                    <a:lnTo>
                      <a:pt x="689" y="640"/>
                    </a:lnTo>
                    <a:lnTo>
                      <a:pt x="699" y="651"/>
                    </a:lnTo>
                    <a:lnTo>
                      <a:pt x="709" y="662"/>
                    </a:lnTo>
                    <a:lnTo>
                      <a:pt x="721" y="671"/>
                    </a:lnTo>
                    <a:lnTo>
                      <a:pt x="732" y="678"/>
                    </a:lnTo>
                    <a:lnTo>
                      <a:pt x="745" y="685"/>
                    </a:lnTo>
                    <a:lnTo>
                      <a:pt x="759" y="690"/>
                    </a:lnTo>
                    <a:lnTo>
                      <a:pt x="774" y="695"/>
                    </a:lnTo>
                    <a:lnTo>
                      <a:pt x="789" y="697"/>
                    </a:lnTo>
                    <a:lnTo>
                      <a:pt x="805" y="698"/>
                    </a:lnTo>
                    <a:lnTo>
                      <a:pt x="823" y="697"/>
                    </a:lnTo>
                    <a:lnTo>
                      <a:pt x="839" y="695"/>
                    </a:lnTo>
                    <a:lnTo>
                      <a:pt x="855" y="690"/>
                    </a:lnTo>
                    <a:lnTo>
                      <a:pt x="870" y="685"/>
                    </a:lnTo>
                    <a:lnTo>
                      <a:pt x="883" y="677"/>
                    </a:lnTo>
                    <a:lnTo>
                      <a:pt x="895" y="668"/>
                    </a:lnTo>
                    <a:lnTo>
                      <a:pt x="906" y="657"/>
                    </a:lnTo>
                    <a:lnTo>
                      <a:pt x="917" y="643"/>
                    </a:lnTo>
                    <a:lnTo>
                      <a:pt x="924" y="635"/>
                    </a:lnTo>
                    <a:lnTo>
                      <a:pt x="931" y="642"/>
                    </a:lnTo>
                    <a:lnTo>
                      <a:pt x="988" y="697"/>
                    </a:lnTo>
                    <a:lnTo>
                      <a:pt x="995" y="703"/>
                    </a:lnTo>
                    <a:lnTo>
                      <a:pt x="990" y="710"/>
                    </a:lnTo>
                    <a:lnTo>
                      <a:pt x="981" y="719"/>
                    </a:lnTo>
                    <a:lnTo>
                      <a:pt x="971" y="728"/>
                    </a:lnTo>
                    <a:lnTo>
                      <a:pt x="963" y="737"/>
                    </a:lnTo>
                    <a:lnTo>
                      <a:pt x="952" y="744"/>
                    </a:lnTo>
                    <a:lnTo>
                      <a:pt x="942" y="751"/>
                    </a:lnTo>
                    <a:lnTo>
                      <a:pt x="931" y="757"/>
                    </a:lnTo>
                    <a:lnTo>
                      <a:pt x="920" y="763"/>
                    </a:lnTo>
                    <a:lnTo>
                      <a:pt x="910" y="768"/>
                    </a:lnTo>
                    <a:lnTo>
                      <a:pt x="897" y="772"/>
                    </a:lnTo>
                    <a:lnTo>
                      <a:pt x="885" y="777"/>
                    </a:lnTo>
                    <a:lnTo>
                      <a:pt x="872" y="780"/>
                    </a:lnTo>
                    <a:lnTo>
                      <a:pt x="859" y="783"/>
                    </a:lnTo>
                    <a:lnTo>
                      <a:pt x="846" y="785"/>
                    </a:lnTo>
                    <a:lnTo>
                      <a:pt x="832" y="786"/>
                    </a:lnTo>
                    <a:lnTo>
                      <a:pt x="819" y="788"/>
                    </a:lnTo>
                    <a:lnTo>
                      <a:pt x="805" y="788"/>
                    </a:lnTo>
                    <a:lnTo>
                      <a:pt x="791" y="788"/>
                    </a:lnTo>
                    <a:lnTo>
                      <a:pt x="778" y="786"/>
                    </a:lnTo>
                    <a:lnTo>
                      <a:pt x="765" y="785"/>
                    </a:lnTo>
                    <a:lnTo>
                      <a:pt x="752" y="783"/>
                    </a:lnTo>
                    <a:lnTo>
                      <a:pt x="739" y="781"/>
                    </a:lnTo>
                    <a:lnTo>
                      <a:pt x="726" y="778"/>
                    </a:lnTo>
                    <a:lnTo>
                      <a:pt x="714" y="773"/>
                    </a:lnTo>
                    <a:lnTo>
                      <a:pt x="703" y="769"/>
                    </a:lnTo>
                    <a:lnTo>
                      <a:pt x="691" y="765"/>
                    </a:lnTo>
                    <a:lnTo>
                      <a:pt x="681" y="759"/>
                    </a:lnTo>
                    <a:lnTo>
                      <a:pt x="670" y="753"/>
                    </a:lnTo>
                    <a:lnTo>
                      <a:pt x="660" y="746"/>
                    </a:lnTo>
                    <a:lnTo>
                      <a:pt x="650" y="740"/>
                    </a:lnTo>
                    <a:lnTo>
                      <a:pt x="641" y="732"/>
                    </a:lnTo>
                    <a:lnTo>
                      <a:pt x="632" y="725"/>
                    </a:lnTo>
                    <a:lnTo>
                      <a:pt x="623" y="717"/>
                    </a:lnTo>
                    <a:lnTo>
                      <a:pt x="616" y="708"/>
                    </a:lnTo>
                    <a:lnTo>
                      <a:pt x="608" y="699"/>
                    </a:lnTo>
                    <a:lnTo>
                      <a:pt x="601" y="689"/>
                    </a:lnTo>
                    <a:lnTo>
                      <a:pt x="594" y="680"/>
                    </a:lnTo>
                    <a:lnTo>
                      <a:pt x="588" y="669"/>
                    </a:lnTo>
                    <a:lnTo>
                      <a:pt x="581" y="658"/>
                    </a:lnTo>
                    <a:lnTo>
                      <a:pt x="577" y="647"/>
                    </a:lnTo>
                    <a:lnTo>
                      <a:pt x="572" y="635"/>
                    </a:lnTo>
                    <a:lnTo>
                      <a:pt x="567" y="623"/>
                    </a:lnTo>
                    <a:lnTo>
                      <a:pt x="564" y="611"/>
                    </a:lnTo>
                    <a:lnTo>
                      <a:pt x="561" y="600"/>
                    </a:lnTo>
                    <a:lnTo>
                      <a:pt x="559" y="587"/>
                    </a:lnTo>
                    <a:lnTo>
                      <a:pt x="556" y="574"/>
                    </a:lnTo>
                    <a:lnTo>
                      <a:pt x="554" y="560"/>
                    </a:lnTo>
                    <a:lnTo>
                      <a:pt x="554" y="547"/>
                    </a:lnTo>
                    <a:lnTo>
                      <a:pt x="553" y="533"/>
                    </a:lnTo>
                    <a:lnTo>
                      <a:pt x="554" y="519"/>
                    </a:lnTo>
                    <a:lnTo>
                      <a:pt x="554" y="505"/>
                    </a:lnTo>
                    <a:lnTo>
                      <a:pt x="556" y="492"/>
                    </a:lnTo>
                    <a:lnTo>
                      <a:pt x="559" y="479"/>
                    </a:lnTo>
                    <a:lnTo>
                      <a:pt x="561" y="466"/>
                    </a:lnTo>
                    <a:lnTo>
                      <a:pt x="564" y="454"/>
                    </a:lnTo>
                    <a:lnTo>
                      <a:pt x="567" y="441"/>
                    </a:lnTo>
                    <a:lnTo>
                      <a:pt x="572" y="430"/>
                    </a:lnTo>
                    <a:lnTo>
                      <a:pt x="577" y="418"/>
                    </a:lnTo>
                    <a:lnTo>
                      <a:pt x="582" y="407"/>
                    </a:lnTo>
                    <a:lnTo>
                      <a:pt x="588" y="397"/>
                    </a:lnTo>
                    <a:lnTo>
                      <a:pt x="594" y="386"/>
                    </a:lnTo>
                    <a:lnTo>
                      <a:pt x="601" y="376"/>
                    </a:lnTo>
                    <a:lnTo>
                      <a:pt x="608" y="366"/>
                    </a:lnTo>
                    <a:lnTo>
                      <a:pt x="616" y="357"/>
                    </a:lnTo>
                    <a:lnTo>
                      <a:pt x="624" y="348"/>
                    </a:lnTo>
                    <a:lnTo>
                      <a:pt x="633" y="340"/>
                    </a:lnTo>
                    <a:lnTo>
                      <a:pt x="642" y="332"/>
                    </a:lnTo>
                    <a:lnTo>
                      <a:pt x="651" y="325"/>
                    </a:lnTo>
                    <a:lnTo>
                      <a:pt x="661" y="318"/>
                    </a:lnTo>
                    <a:lnTo>
                      <a:pt x="671" y="311"/>
                    </a:lnTo>
                    <a:lnTo>
                      <a:pt x="682" y="306"/>
                    </a:lnTo>
                    <a:lnTo>
                      <a:pt x="693" y="300"/>
                    </a:lnTo>
                    <a:lnTo>
                      <a:pt x="703" y="295"/>
                    </a:lnTo>
                    <a:lnTo>
                      <a:pt x="715" y="291"/>
                    </a:lnTo>
                    <a:lnTo>
                      <a:pt x="727" y="287"/>
                    </a:lnTo>
                    <a:lnTo>
                      <a:pt x="739" y="284"/>
                    </a:lnTo>
                    <a:lnTo>
                      <a:pt x="752" y="281"/>
                    </a:lnTo>
                    <a:lnTo>
                      <a:pt x="765" y="279"/>
                    </a:lnTo>
                    <a:lnTo>
                      <a:pt x="778" y="278"/>
                    </a:lnTo>
                    <a:lnTo>
                      <a:pt x="792" y="277"/>
                    </a:lnTo>
                    <a:lnTo>
                      <a:pt x="805" y="277"/>
                    </a:lnTo>
                    <a:lnTo>
                      <a:pt x="819" y="277"/>
                    </a:lnTo>
                    <a:lnTo>
                      <a:pt x="833" y="278"/>
                    </a:lnTo>
                    <a:lnTo>
                      <a:pt x="846" y="279"/>
                    </a:lnTo>
                    <a:lnTo>
                      <a:pt x="859" y="281"/>
                    </a:lnTo>
                    <a:lnTo>
                      <a:pt x="872" y="284"/>
                    </a:lnTo>
                    <a:lnTo>
                      <a:pt x="885" y="287"/>
                    </a:lnTo>
                    <a:lnTo>
                      <a:pt x="898" y="292"/>
                    </a:lnTo>
                    <a:lnTo>
                      <a:pt x="910" y="296"/>
                    </a:lnTo>
                    <a:close/>
                    <a:moveTo>
                      <a:pt x="1404" y="289"/>
                    </a:moveTo>
                    <a:lnTo>
                      <a:pt x="1482" y="289"/>
                    </a:lnTo>
                    <a:lnTo>
                      <a:pt x="1491" y="289"/>
                    </a:lnTo>
                    <a:lnTo>
                      <a:pt x="1491" y="297"/>
                    </a:lnTo>
                    <a:lnTo>
                      <a:pt x="1491" y="656"/>
                    </a:lnTo>
                    <a:lnTo>
                      <a:pt x="1492" y="673"/>
                    </a:lnTo>
                    <a:lnTo>
                      <a:pt x="1492" y="689"/>
                    </a:lnTo>
                    <a:lnTo>
                      <a:pt x="1493" y="704"/>
                    </a:lnTo>
                    <a:lnTo>
                      <a:pt x="1494" y="719"/>
                    </a:lnTo>
                    <a:lnTo>
                      <a:pt x="1494" y="732"/>
                    </a:lnTo>
                    <a:lnTo>
                      <a:pt x="1495" y="744"/>
                    </a:lnTo>
                    <a:lnTo>
                      <a:pt x="1495" y="756"/>
                    </a:lnTo>
                    <a:lnTo>
                      <a:pt x="1495" y="767"/>
                    </a:lnTo>
                    <a:lnTo>
                      <a:pt x="1495" y="776"/>
                    </a:lnTo>
                    <a:lnTo>
                      <a:pt x="1486" y="776"/>
                    </a:lnTo>
                    <a:lnTo>
                      <a:pt x="1412" y="776"/>
                    </a:lnTo>
                    <a:lnTo>
                      <a:pt x="1403" y="776"/>
                    </a:lnTo>
                    <a:lnTo>
                      <a:pt x="1403" y="767"/>
                    </a:lnTo>
                    <a:lnTo>
                      <a:pt x="1403" y="757"/>
                    </a:lnTo>
                    <a:lnTo>
                      <a:pt x="1402" y="748"/>
                    </a:lnTo>
                    <a:lnTo>
                      <a:pt x="1402" y="739"/>
                    </a:lnTo>
                    <a:lnTo>
                      <a:pt x="1402" y="729"/>
                    </a:lnTo>
                    <a:lnTo>
                      <a:pt x="1401" y="717"/>
                    </a:lnTo>
                    <a:lnTo>
                      <a:pt x="1391" y="730"/>
                    </a:lnTo>
                    <a:lnTo>
                      <a:pt x="1379" y="742"/>
                    </a:lnTo>
                    <a:lnTo>
                      <a:pt x="1365" y="753"/>
                    </a:lnTo>
                    <a:lnTo>
                      <a:pt x="1350" y="763"/>
                    </a:lnTo>
                    <a:lnTo>
                      <a:pt x="1339" y="768"/>
                    </a:lnTo>
                    <a:lnTo>
                      <a:pt x="1329" y="773"/>
                    </a:lnTo>
                    <a:lnTo>
                      <a:pt x="1317" y="778"/>
                    </a:lnTo>
                    <a:lnTo>
                      <a:pt x="1305" y="781"/>
                    </a:lnTo>
                    <a:lnTo>
                      <a:pt x="1292" y="784"/>
                    </a:lnTo>
                    <a:lnTo>
                      <a:pt x="1279" y="786"/>
                    </a:lnTo>
                    <a:lnTo>
                      <a:pt x="1265" y="788"/>
                    </a:lnTo>
                    <a:lnTo>
                      <a:pt x="1252" y="788"/>
                    </a:lnTo>
                    <a:lnTo>
                      <a:pt x="1229" y="788"/>
                    </a:lnTo>
                    <a:lnTo>
                      <a:pt x="1208" y="784"/>
                    </a:lnTo>
                    <a:lnTo>
                      <a:pt x="1188" y="780"/>
                    </a:lnTo>
                    <a:lnTo>
                      <a:pt x="1171" y="775"/>
                    </a:lnTo>
                    <a:lnTo>
                      <a:pt x="1154" y="767"/>
                    </a:lnTo>
                    <a:lnTo>
                      <a:pt x="1139" y="758"/>
                    </a:lnTo>
                    <a:lnTo>
                      <a:pt x="1126" y="748"/>
                    </a:lnTo>
                    <a:lnTo>
                      <a:pt x="1113" y="736"/>
                    </a:lnTo>
                    <a:lnTo>
                      <a:pt x="1101" y="722"/>
                    </a:lnTo>
                    <a:lnTo>
                      <a:pt x="1091" y="707"/>
                    </a:lnTo>
                    <a:lnTo>
                      <a:pt x="1082" y="689"/>
                    </a:lnTo>
                    <a:lnTo>
                      <a:pt x="1076" y="671"/>
                    </a:lnTo>
                    <a:lnTo>
                      <a:pt x="1071" y="651"/>
                    </a:lnTo>
                    <a:lnTo>
                      <a:pt x="1067" y="631"/>
                    </a:lnTo>
                    <a:lnTo>
                      <a:pt x="1065" y="610"/>
                    </a:lnTo>
                    <a:lnTo>
                      <a:pt x="1064" y="588"/>
                    </a:lnTo>
                    <a:lnTo>
                      <a:pt x="1064" y="297"/>
                    </a:lnTo>
                    <a:lnTo>
                      <a:pt x="1064" y="289"/>
                    </a:lnTo>
                    <a:lnTo>
                      <a:pt x="1073" y="289"/>
                    </a:lnTo>
                    <a:lnTo>
                      <a:pt x="1152" y="289"/>
                    </a:lnTo>
                    <a:lnTo>
                      <a:pt x="1160" y="289"/>
                    </a:lnTo>
                    <a:lnTo>
                      <a:pt x="1160" y="297"/>
                    </a:lnTo>
                    <a:lnTo>
                      <a:pt x="1160" y="579"/>
                    </a:lnTo>
                    <a:lnTo>
                      <a:pt x="1160" y="593"/>
                    </a:lnTo>
                    <a:lnTo>
                      <a:pt x="1161" y="606"/>
                    </a:lnTo>
                    <a:lnTo>
                      <a:pt x="1163" y="619"/>
                    </a:lnTo>
                    <a:lnTo>
                      <a:pt x="1167" y="631"/>
                    </a:lnTo>
                    <a:lnTo>
                      <a:pt x="1170" y="642"/>
                    </a:lnTo>
                    <a:lnTo>
                      <a:pt x="1174" y="651"/>
                    </a:lnTo>
                    <a:lnTo>
                      <a:pt x="1180" y="660"/>
                    </a:lnTo>
                    <a:lnTo>
                      <a:pt x="1186" y="669"/>
                    </a:lnTo>
                    <a:lnTo>
                      <a:pt x="1192" y="675"/>
                    </a:lnTo>
                    <a:lnTo>
                      <a:pt x="1199" y="681"/>
                    </a:lnTo>
                    <a:lnTo>
                      <a:pt x="1207" y="686"/>
                    </a:lnTo>
                    <a:lnTo>
                      <a:pt x="1215" y="690"/>
                    </a:lnTo>
                    <a:lnTo>
                      <a:pt x="1225" y="694"/>
                    </a:lnTo>
                    <a:lnTo>
                      <a:pt x="1236" y="696"/>
                    </a:lnTo>
                    <a:lnTo>
                      <a:pt x="1247" y="697"/>
                    </a:lnTo>
                    <a:lnTo>
                      <a:pt x="1258" y="698"/>
                    </a:lnTo>
                    <a:lnTo>
                      <a:pt x="1275" y="697"/>
                    </a:lnTo>
                    <a:lnTo>
                      <a:pt x="1291" y="695"/>
                    </a:lnTo>
                    <a:lnTo>
                      <a:pt x="1305" y="691"/>
                    </a:lnTo>
                    <a:lnTo>
                      <a:pt x="1318" y="686"/>
                    </a:lnTo>
                    <a:lnTo>
                      <a:pt x="1330" y="681"/>
                    </a:lnTo>
                    <a:lnTo>
                      <a:pt x="1341" y="673"/>
                    </a:lnTo>
                    <a:lnTo>
                      <a:pt x="1350" y="664"/>
                    </a:lnTo>
                    <a:lnTo>
                      <a:pt x="1359" y="655"/>
                    </a:lnTo>
                    <a:lnTo>
                      <a:pt x="1368" y="643"/>
                    </a:lnTo>
                    <a:lnTo>
                      <a:pt x="1375" y="630"/>
                    </a:lnTo>
                    <a:lnTo>
                      <a:pt x="1382" y="615"/>
                    </a:lnTo>
                    <a:lnTo>
                      <a:pt x="1386" y="600"/>
                    </a:lnTo>
                    <a:lnTo>
                      <a:pt x="1390" y="582"/>
                    </a:lnTo>
                    <a:lnTo>
                      <a:pt x="1392" y="565"/>
                    </a:lnTo>
                    <a:lnTo>
                      <a:pt x="1395" y="546"/>
                    </a:lnTo>
                    <a:lnTo>
                      <a:pt x="1395" y="526"/>
                    </a:lnTo>
                    <a:lnTo>
                      <a:pt x="1395" y="297"/>
                    </a:lnTo>
                    <a:lnTo>
                      <a:pt x="1395" y="289"/>
                    </a:lnTo>
                    <a:lnTo>
                      <a:pt x="1404" y="289"/>
                    </a:lnTo>
                    <a:close/>
                    <a:moveTo>
                      <a:pt x="1740" y="379"/>
                    </a:moveTo>
                    <a:lnTo>
                      <a:pt x="1723" y="387"/>
                    </a:lnTo>
                    <a:lnTo>
                      <a:pt x="1708" y="394"/>
                    </a:lnTo>
                    <a:lnTo>
                      <a:pt x="1694" y="404"/>
                    </a:lnTo>
                    <a:lnTo>
                      <a:pt x="1680" y="416"/>
                    </a:lnTo>
                    <a:lnTo>
                      <a:pt x="1673" y="421"/>
                    </a:lnTo>
                    <a:lnTo>
                      <a:pt x="1667" y="415"/>
                    </a:lnTo>
                    <a:lnTo>
                      <a:pt x="1618" y="364"/>
                    </a:lnTo>
                    <a:lnTo>
                      <a:pt x="1612" y="358"/>
                    </a:lnTo>
                    <a:lnTo>
                      <a:pt x="1618" y="351"/>
                    </a:lnTo>
                    <a:lnTo>
                      <a:pt x="1628" y="343"/>
                    </a:lnTo>
                    <a:lnTo>
                      <a:pt x="1638" y="334"/>
                    </a:lnTo>
                    <a:lnTo>
                      <a:pt x="1647" y="326"/>
                    </a:lnTo>
                    <a:lnTo>
                      <a:pt x="1658" y="319"/>
                    </a:lnTo>
                    <a:lnTo>
                      <a:pt x="1669" y="312"/>
                    </a:lnTo>
                    <a:lnTo>
                      <a:pt x="1680" y="307"/>
                    </a:lnTo>
                    <a:lnTo>
                      <a:pt x="1692" y="302"/>
                    </a:lnTo>
                    <a:lnTo>
                      <a:pt x="1703" y="296"/>
                    </a:lnTo>
                    <a:lnTo>
                      <a:pt x="1716" y="292"/>
                    </a:lnTo>
                    <a:lnTo>
                      <a:pt x="1729" y="287"/>
                    </a:lnTo>
                    <a:lnTo>
                      <a:pt x="1743" y="284"/>
                    </a:lnTo>
                    <a:lnTo>
                      <a:pt x="1756" y="281"/>
                    </a:lnTo>
                    <a:lnTo>
                      <a:pt x="1770" y="279"/>
                    </a:lnTo>
                    <a:lnTo>
                      <a:pt x="1783" y="278"/>
                    </a:lnTo>
                    <a:lnTo>
                      <a:pt x="1797" y="277"/>
                    </a:lnTo>
                    <a:lnTo>
                      <a:pt x="1811" y="277"/>
                    </a:lnTo>
                    <a:lnTo>
                      <a:pt x="1837" y="278"/>
                    </a:lnTo>
                    <a:lnTo>
                      <a:pt x="1861" y="280"/>
                    </a:lnTo>
                    <a:lnTo>
                      <a:pt x="1884" y="284"/>
                    </a:lnTo>
                    <a:lnTo>
                      <a:pt x="1903" y="290"/>
                    </a:lnTo>
                    <a:lnTo>
                      <a:pt x="1913" y="293"/>
                    </a:lnTo>
                    <a:lnTo>
                      <a:pt x="1923" y="297"/>
                    </a:lnTo>
                    <a:lnTo>
                      <a:pt x="1931" y="302"/>
                    </a:lnTo>
                    <a:lnTo>
                      <a:pt x="1939" y="306"/>
                    </a:lnTo>
                    <a:lnTo>
                      <a:pt x="1948" y="311"/>
                    </a:lnTo>
                    <a:lnTo>
                      <a:pt x="1954" y="317"/>
                    </a:lnTo>
                    <a:lnTo>
                      <a:pt x="1962" y="323"/>
                    </a:lnTo>
                    <a:lnTo>
                      <a:pt x="1968" y="329"/>
                    </a:lnTo>
                    <a:lnTo>
                      <a:pt x="1973" y="336"/>
                    </a:lnTo>
                    <a:lnTo>
                      <a:pt x="1980" y="343"/>
                    </a:lnTo>
                    <a:lnTo>
                      <a:pt x="1984" y="350"/>
                    </a:lnTo>
                    <a:lnTo>
                      <a:pt x="1990" y="359"/>
                    </a:lnTo>
                    <a:lnTo>
                      <a:pt x="1998" y="375"/>
                    </a:lnTo>
                    <a:lnTo>
                      <a:pt x="2005" y="394"/>
                    </a:lnTo>
                    <a:lnTo>
                      <a:pt x="2010" y="414"/>
                    </a:lnTo>
                    <a:lnTo>
                      <a:pt x="2013" y="435"/>
                    </a:lnTo>
                    <a:lnTo>
                      <a:pt x="2016" y="459"/>
                    </a:lnTo>
                    <a:lnTo>
                      <a:pt x="2017" y="484"/>
                    </a:lnTo>
                    <a:lnTo>
                      <a:pt x="2017" y="686"/>
                    </a:lnTo>
                    <a:lnTo>
                      <a:pt x="2017" y="696"/>
                    </a:lnTo>
                    <a:lnTo>
                      <a:pt x="2017" y="705"/>
                    </a:lnTo>
                    <a:lnTo>
                      <a:pt x="2018" y="715"/>
                    </a:lnTo>
                    <a:lnTo>
                      <a:pt x="2019" y="725"/>
                    </a:lnTo>
                    <a:lnTo>
                      <a:pt x="2020" y="736"/>
                    </a:lnTo>
                    <a:lnTo>
                      <a:pt x="2021" y="745"/>
                    </a:lnTo>
                    <a:lnTo>
                      <a:pt x="2022" y="756"/>
                    </a:lnTo>
                    <a:lnTo>
                      <a:pt x="2023" y="766"/>
                    </a:lnTo>
                    <a:lnTo>
                      <a:pt x="2025" y="776"/>
                    </a:lnTo>
                    <a:lnTo>
                      <a:pt x="2015" y="776"/>
                    </a:lnTo>
                    <a:lnTo>
                      <a:pt x="1940" y="776"/>
                    </a:lnTo>
                    <a:lnTo>
                      <a:pt x="1932" y="776"/>
                    </a:lnTo>
                    <a:lnTo>
                      <a:pt x="1930" y="769"/>
                    </a:lnTo>
                    <a:lnTo>
                      <a:pt x="1928" y="757"/>
                    </a:lnTo>
                    <a:lnTo>
                      <a:pt x="1927" y="745"/>
                    </a:lnTo>
                    <a:lnTo>
                      <a:pt x="1926" y="734"/>
                    </a:lnTo>
                    <a:lnTo>
                      <a:pt x="1926" y="721"/>
                    </a:lnTo>
                    <a:lnTo>
                      <a:pt x="1914" y="734"/>
                    </a:lnTo>
                    <a:lnTo>
                      <a:pt x="1901" y="745"/>
                    </a:lnTo>
                    <a:lnTo>
                      <a:pt x="1886" y="756"/>
                    </a:lnTo>
                    <a:lnTo>
                      <a:pt x="1871" y="766"/>
                    </a:lnTo>
                    <a:lnTo>
                      <a:pt x="1861" y="770"/>
                    </a:lnTo>
                    <a:lnTo>
                      <a:pt x="1850" y="776"/>
                    </a:lnTo>
                    <a:lnTo>
                      <a:pt x="1840" y="779"/>
                    </a:lnTo>
                    <a:lnTo>
                      <a:pt x="1828" y="782"/>
                    </a:lnTo>
                    <a:lnTo>
                      <a:pt x="1816" y="784"/>
                    </a:lnTo>
                    <a:lnTo>
                      <a:pt x="1804" y="786"/>
                    </a:lnTo>
                    <a:lnTo>
                      <a:pt x="1791" y="788"/>
                    </a:lnTo>
                    <a:lnTo>
                      <a:pt x="1778" y="788"/>
                    </a:lnTo>
                    <a:lnTo>
                      <a:pt x="1759" y="788"/>
                    </a:lnTo>
                    <a:lnTo>
                      <a:pt x="1740" y="785"/>
                    </a:lnTo>
                    <a:lnTo>
                      <a:pt x="1722" y="782"/>
                    </a:lnTo>
                    <a:lnTo>
                      <a:pt x="1705" y="778"/>
                    </a:lnTo>
                    <a:lnTo>
                      <a:pt x="1688" y="772"/>
                    </a:lnTo>
                    <a:lnTo>
                      <a:pt x="1673" y="765"/>
                    </a:lnTo>
                    <a:lnTo>
                      <a:pt x="1658" y="757"/>
                    </a:lnTo>
                    <a:lnTo>
                      <a:pt x="1645" y="748"/>
                    </a:lnTo>
                    <a:lnTo>
                      <a:pt x="1634" y="738"/>
                    </a:lnTo>
                    <a:lnTo>
                      <a:pt x="1625" y="726"/>
                    </a:lnTo>
                    <a:lnTo>
                      <a:pt x="1615" y="714"/>
                    </a:lnTo>
                    <a:lnTo>
                      <a:pt x="1608" y="701"/>
                    </a:lnTo>
                    <a:lnTo>
                      <a:pt x="1602" y="687"/>
                    </a:lnTo>
                    <a:lnTo>
                      <a:pt x="1598" y="673"/>
                    </a:lnTo>
                    <a:lnTo>
                      <a:pt x="1595" y="657"/>
                    </a:lnTo>
                    <a:lnTo>
                      <a:pt x="1594" y="640"/>
                    </a:lnTo>
                    <a:lnTo>
                      <a:pt x="1595" y="624"/>
                    </a:lnTo>
                    <a:lnTo>
                      <a:pt x="1597" y="610"/>
                    </a:lnTo>
                    <a:lnTo>
                      <a:pt x="1600" y="597"/>
                    </a:lnTo>
                    <a:lnTo>
                      <a:pt x="1603" y="584"/>
                    </a:lnTo>
                    <a:lnTo>
                      <a:pt x="1607" y="573"/>
                    </a:lnTo>
                    <a:lnTo>
                      <a:pt x="1613" y="562"/>
                    </a:lnTo>
                    <a:lnTo>
                      <a:pt x="1619" y="552"/>
                    </a:lnTo>
                    <a:lnTo>
                      <a:pt x="1626" y="542"/>
                    </a:lnTo>
                    <a:lnTo>
                      <a:pt x="1634" y="534"/>
                    </a:lnTo>
                    <a:lnTo>
                      <a:pt x="1643" y="526"/>
                    </a:lnTo>
                    <a:lnTo>
                      <a:pt x="1652" y="519"/>
                    </a:lnTo>
                    <a:lnTo>
                      <a:pt x="1661" y="512"/>
                    </a:lnTo>
                    <a:lnTo>
                      <a:pt x="1671" y="506"/>
                    </a:lnTo>
                    <a:lnTo>
                      <a:pt x="1682" y="500"/>
                    </a:lnTo>
                    <a:lnTo>
                      <a:pt x="1694" y="495"/>
                    </a:lnTo>
                    <a:lnTo>
                      <a:pt x="1706" y="491"/>
                    </a:lnTo>
                    <a:lnTo>
                      <a:pt x="1728" y="483"/>
                    </a:lnTo>
                    <a:lnTo>
                      <a:pt x="1753" y="478"/>
                    </a:lnTo>
                    <a:lnTo>
                      <a:pt x="1778" y="473"/>
                    </a:lnTo>
                    <a:lnTo>
                      <a:pt x="1803" y="470"/>
                    </a:lnTo>
                    <a:lnTo>
                      <a:pt x="1829" y="468"/>
                    </a:lnTo>
                    <a:lnTo>
                      <a:pt x="1853" y="467"/>
                    </a:lnTo>
                    <a:lnTo>
                      <a:pt x="1876" y="467"/>
                    </a:lnTo>
                    <a:lnTo>
                      <a:pt x="1899" y="466"/>
                    </a:lnTo>
                    <a:lnTo>
                      <a:pt x="1921" y="466"/>
                    </a:lnTo>
                    <a:lnTo>
                      <a:pt x="1921" y="461"/>
                    </a:lnTo>
                    <a:lnTo>
                      <a:pt x="1921" y="449"/>
                    </a:lnTo>
                    <a:lnTo>
                      <a:pt x="1918" y="440"/>
                    </a:lnTo>
                    <a:lnTo>
                      <a:pt x="1916" y="429"/>
                    </a:lnTo>
                    <a:lnTo>
                      <a:pt x="1914" y="420"/>
                    </a:lnTo>
                    <a:lnTo>
                      <a:pt x="1910" y="412"/>
                    </a:lnTo>
                    <a:lnTo>
                      <a:pt x="1905" y="404"/>
                    </a:lnTo>
                    <a:lnTo>
                      <a:pt x="1900" y="398"/>
                    </a:lnTo>
                    <a:lnTo>
                      <a:pt x="1894" y="391"/>
                    </a:lnTo>
                    <a:lnTo>
                      <a:pt x="1886" y="386"/>
                    </a:lnTo>
                    <a:lnTo>
                      <a:pt x="1878" y="380"/>
                    </a:lnTo>
                    <a:lnTo>
                      <a:pt x="1870" y="376"/>
                    </a:lnTo>
                    <a:lnTo>
                      <a:pt x="1860" y="373"/>
                    </a:lnTo>
                    <a:lnTo>
                      <a:pt x="1849" y="371"/>
                    </a:lnTo>
                    <a:lnTo>
                      <a:pt x="1837" y="368"/>
                    </a:lnTo>
                    <a:lnTo>
                      <a:pt x="1826" y="367"/>
                    </a:lnTo>
                    <a:lnTo>
                      <a:pt x="1814" y="366"/>
                    </a:lnTo>
                    <a:lnTo>
                      <a:pt x="1794" y="367"/>
                    </a:lnTo>
                    <a:lnTo>
                      <a:pt x="1776" y="370"/>
                    </a:lnTo>
                    <a:lnTo>
                      <a:pt x="1757" y="374"/>
                    </a:lnTo>
                    <a:lnTo>
                      <a:pt x="1740" y="379"/>
                    </a:lnTo>
                    <a:close/>
                    <a:moveTo>
                      <a:pt x="1921" y="572"/>
                    </a:moveTo>
                    <a:lnTo>
                      <a:pt x="1921" y="572"/>
                    </a:lnTo>
                    <a:lnTo>
                      <a:pt x="1921" y="550"/>
                    </a:lnTo>
                    <a:lnTo>
                      <a:pt x="1851" y="550"/>
                    </a:lnTo>
                    <a:lnTo>
                      <a:pt x="1833" y="551"/>
                    </a:lnTo>
                    <a:lnTo>
                      <a:pt x="1816" y="552"/>
                    </a:lnTo>
                    <a:lnTo>
                      <a:pt x="1800" y="553"/>
                    </a:lnTo>
                    <a:lnTo>
                      <a:pt x="1783" y="555"/>
                    </a:lnTo>
                    <a:lnTo>
                      <a:pt x="1769" y="559"/>
                    </a:lnTo>
                    <a:lnTo>
                      <a:pt x="1756" y="563"/>
                    </a:lnTo>
                    <a:lnTo>
                      <a:pt x="1745" y="567"/>
                    </a:lnTo>
                    <a:lnTo>
                      <a:pt x="1734" y="573"/>
                    </a:lnTo>
                    <a:lnTo>
                      <a:pt x="1725" y="577"/>
                    </a:lnTo>
                    <a:lnTo>
                      <a:pt x="1718" y="583"/>
                    </a:lnTo>
                    <a:lnTo>
                      <a:pt x="1712" y="590"/>
                    </a:lnTo>
                    <a:lnTo>
                      <a:pt x="1707" y="596"/>
                    </a:lnTo>
                    <a:lnTo>
                      <a:pt x="1702" y="604"/>
                    </a:lnTo>
                    <a:lnTo>
                      <a:pt x="1699" y="613"/>
                    </a:lnTo>
                    <a:lnTo>
                      <a:pt x="1697" y="622"/>
                    </a:lnTo>
                    <a:lnTo>
                      <a:pt x="1697" y="632"/>
                    </a:lnTo>
                    <a:lnTo>
                      <a:pt x="1697" y="641"/>
                    </a:lnTo>
                    <a:lnTo>
                      <a:pt x="1698" y="649"/>
                    </a:lnTo>
                    <a:lnTo>
                      <a:pt x="1700" y="657"/>
                    </a:lnTo>
                    <a:lnTo>
                      <a:pt x="1702" y="663"/>
                    </a:lnTo>
                    <a:lnTo>
                      <a:pt x="1706" y="670"/>
                    </a:lnTo>
                    <a:lnTo>
                      <a:pt x="1710" y="675"/>
                    </a:lnTo>
                    <a:lnTo>
                      <a:pt x="1714" y="681"/>
                    </a:lnTo>
                    <a:lnTo>
                      <a:pt x="1720" y="685"/>
                    </a:lnTo>
                    <a:lnTo>
                      <a:pt x="1726" y="689"/>
                    </a:lnTo>
                    <a:lnTo>
                      <a:pt x="1734" y="694"/>
                    </a:lnTo>
                    <a:lnTo>
                      <a:pt x="1742" y="697"/>
                    </a:lnTo>
                    <a:lnTo>
                      <a:pt x="1751" y="699"/>
                    </a:lnTo>
                    <a:lnTo>
                      <a:pt x="1760" y="701"/>
                    </a:lnTo>
                    <a:lnTo>
                      <a:pt x="1769" y="702"/>
                    </a:lnTo>
                    <a:lnTo>
                      <a:pt x="1780" y="703"/>
                    </a:lnTo>
                    <a:lnTo>
                      <a:pt x="1791" y="703"/>
                    </a:lnTo>
                    <a:lnTo>
                      <a:pt x="1806" y="703"/>
                    </a:lnTo>
                    <a:lnTo>
                      <a:pt x="1821" y="701"/>
                    </a:lnTo>
                    <a:lnTo>
                      <a:pt x="1834" y="698"/>
                    </a:lnTo>
                    <a:lnTo>
                      <a:pt x="1847" y="694"/>
                    </a:lnTo>
                    <a:lnTo>
                      <a:pt x="1858" y="687"/>
                    </a:lnTo>
                    <a:lnTo>
                      <a:pt x="1869" y="681"/>
                    </a:lnTo>
                    <a:lnTo>
                      <a:pt x="1878" y="673"/>
                    </a:lnTo>
                    <a:lnTo>
                      <a:pt x="1887" y="664"/>
                    </a:lnTo>
                    <a:lnTo>
                      <a:pt x="1895" y="655"/>
                    </a:lnTo>
                    <a:lnTo>
                      <a:pt x="1901" y="645"/>
                    </a:lnTo>
                    <a:lnTo>
                      <a:pt x="1907" y="634"/>
                    </a:lnTo>
                    <a:lnTo>
                      <a:pt x="1911" y="622"/>
                    </a:lnTo>
                    <a:lnTo>
                      <a:pt x="1915" y="610"/>
                    </a:lnTo>
                    <a:lnTo>
                      <a:pt x="1917" y="597"/>
                    </a:lnTo>
                    <a:lnTo>
                      <a:pt x="1919" y="584"/>
                    </a:lnTo>
                    <a:lnTo>
                      <a:pt x="1921" y="572"/>
                    </a:lnTo>
                    <a:close/>
                    <a:moveTo>
                      <a:pt x="2619" y="776"/>
                    </a:moveTo>
                    <a:lnTo>
                      <a:pt x="2542" y="776"/>
                    </a:lnTo>
                    <a:lnTo>
                      <a:pt x="2532" y="776"/>
                    </a:lnTo>
                    <a:lnTo>
                      <a:pt x="2532" y="767"/>
                    </a:lnTo>
                    <a:lnTo>
                      <a:pt x="2532" y="711"/>
                    </a:lnTo>
                    <a:lnTo>
                      <a:pt x="2520" y="725"/>
                    </a:lnTo>
                    <a:lnTo>
                      <a:pt x="2505" y="738"/>
                    </a:lnTo>
                    <a:lnTo>
                      <a:pt x="2489" y="751"/>
                    </a:lnTo>
                    <a:lnTo>
                      <a:pt x="2470" y="762"/>
                    </a:lnTo>
                    <a:lnTo>
                      <a:pt x="2458" y="767"/>
                    </a:lnTo>
                    <a:lnTo>
                      <a:pt x="2445" y="772"/>
                    </a:lnTo>
                    <a:lnTo>
                      <a:pt x="2432" y="777"/>
                    </a:lnTo>
                    <a:lnTo>
                      <a:pt x="2418" y="781"/>
                    </a:lnTo>
                    <a:lnTo>
                      <a:pt x="2404" y="784"/>
                    </a:lnTo>
                    <a:lnTo>
                      <a:pt x="2389" y="786"/>
                    </a:lnTo>
                    <a:lnTo>
                      <a:pt x="2374" y="788"/>
                    </a:lnTo>
                    <a:lnTo>
                      <a:pt x="2359" y="788"/>
                    </a:lnTo>
                    <a:lnTo>
                      <a:pt x="2346" y="788"/>
                    </a:lnTo>
                    <a:lnTo>
                      <a:pt x="2333" y="786"/>
                    </a:lnTo>
                    <a:lnTo>
                      <a:pt x="2321" y="785"/>
                    </a:lnTo>
                    <a:lnTo>
                      <a:pt x="2309" y="783"/>
                    </a:lnTo>
                    <a:lnTo>
                      <a:pt x="2297" y="780"/>
                    </a:lnTo>
                    <a:lnTo>
                      <a:pt x="2286" y="777"/>
                    </a:lnTo>
                    <a:lnTo>
                      <a:pt x="2274" y="772"/>
                    </a:lnTo>
                    <a:lnTo>
                      <a:pt x="2263" y="768"/>
                    </a:lnTo>
                    <a:lnTo>
                      <a:pt x="2252" y="764"/>
                    </a:lnTo>
                    <a:lnTo>
                      <a:pt x="2241" y="757"/>
                    </a:lnTo>
                    <a:lnTo>
                      <a:pt x="2231" y="752"/>
                    </a:lnTo>
                    <a:lnTo>
                      <a:pt x="2221" y="745"/>
                    </a:lnTo>
                    <a:lnTo>
                      <a:pt x="2211" y="738"/>
                    </a:lnTo>
                    <a:lnTo>
                      <a:pt x="2202" y="730"/>
                    </a:lnTo>
                    <a:lnTo>
                      <a:pt x="2194" y="723"/>
                    </a:lnTo>
                    <a:lnTo>
                      <a:pt x="2185" y="714"/>
                    </a:lnTo>
                    <a:lnTo>
                      <a:pt x="2178" y="705"/>
                    </a:lnTo>
                    <a:lnTo>
                      <a:pt x="2170" y="696"/>
                    </a:lnTo>
                    <a:lnTo>
                      <a:pt x="2162" y="686"/>
                    </a:lnTo>
                    <a:lnTo>
                      <a:pt x="2156" y="676"/>
                    </a:lnTo>
                    <a:lnTo>
                      <a:pt x="2150" y="667"/>
                    </a:lnTo>
                    <a:lnTo>
                      <a:pt x="2144" y="656"/>
                    </a:lnTo>
                    <a:lnTo>
                      <a:pt x="2139" y="644"/>
                    </a:lnTo>
                    <a:lnTo>
                      <a:pt x="2133" y="633"/>
                    </a:lnTo>
                    <a:lnTo>
                      <a:pt x="2129" y="621"/>
                    </a:lnTo>
                    <a:lnTo>
                      <a:pt x="2126" y="609"/>
                    </a:lnTo>
                    <a:lnTo>
                      <a:pt x="2123" y="597"/>
                    </a:lnTo>
                    <a:lnTo>
                      <a:pt x="2120" y="584"/>
                    </a:lnTo>
                    <a:lnTo>
                      <a:pt x="2118" y="572"/>
                    </a:lnTo>
                    <a:lnTo>
                      <a:pt x="2116" y="559"/>
                    </a:lnTo>
                    <a:lnTo>
                      <a:pt x="2115" y="546"/>
                    </a:lnTo>
                    <a:lnTo>
                      <a:pt x="2115" y="533"/>
                    </a:lnTo>
                    <a:lnTo>
                      <a:pt x="2115" y="519"/>
                    </a:lnTo>
                    <a:lnTo>
                      <a:pt x="2116" y="505"/>
                    </a:lnTo>
                    <a:lnTo>
                      <a:pt x="2118" y="492"/>
                    </a:lnTo>
                    <a:lnTo>
                      <a:pt x="2120" y="479"/>
                    </a:lnTo>
                    <a:lnTo>
                      <a:pt x="2123" y="466"/>
                    </a:lnTo>
                    <a:lnTo>
                      <a:pt x="2126" y="454"/>
                    </a:lnTo>
                    <a:lnTo>
                      <a:pt x="2129" y="441"/>
                    </a:lnTo>
                    <a:lnTo>
                      <a:pt x="2133" y="429"/>
                    </a:lnTo>
                    <a:lnTo>
                      <a:pt x="2139" y="418"/>
                    </a:lnTo>
                    <a:lnTo>
                      <a:pt x="2144" y="406"/>
                    </a:lnTo>
                    <a:lnTo>
                      <a:pt x="2150" y="395"/>
                    </a:lnTo>
                    <a:lnTo>
                      <a:pt x="2156" y="386"/>
                    </a:lnTo>
                    <a:lnTo>
                      <a:pt x="2164" y="376"/>
                    </a:lnTo>
                    <a:lnTo>
                      <a:pt x="2171" y="366"/>
                    </a:lnTo>
                    <a:lnTo>
                      <a:pt x="2179" y="357"/>
                    </a:lnTo>
                    <a:lnTo>
                      <a:pt x="2187" y="348"/>
                    </a:lnTo>
                    <a:lnTo>
                      <a:pt x="2196" y="339"/>
                    </a:lnTo>
                    <a:lnTo>
                      <a:pt x="2205" y="332"/>
                    </a:lnTo>
                    <a:lnTo>
                      <a:pt x="2214" y="325"/>
                    </a:lnTo>
                    <a:lnTo>
                      <a:pt x="2224" y="318"/>
                    </a:lnTo>
                    <a:lnTo>
                      <a:pt x="2234" y="311"/>
                    </a:lnTo>
                    <a:lnTo>
                      <a:pt x="2245" y="306"/>
                    </a:lnTo>
                    <a:lnTo>
                      <a:pt x="2255" y="300"/>
                    </a:lnTo>
                    <a:lnTo>
                      <a:pt x="2267" y="295"/>
                    </a:lnTo>
                    <a:lnTo>
                      <a:pt x="2279" y="291"/>
                    </a:lnTo>
                    <a:lnTo>
                      <a:pt x="2291" y="287"/>
                    </a:lnTo>
                    <a:lnTo>
                      <a:pt x="2304" y="284"/>
                    </a:lnTo>
                    <a:lnTo>
                      <a:pt x="2317" y="281"/>
                    </a:lnTo>
                    <a:lnTo>
                      <a:pt x="2330" y="279"/>
                    </a:lnTo>
                    <a:lnTo>
                      <a:pt x="2343" y="278"/>
                    </a:lnTo>
                    <a:lnTo>
                      <a:pt x="2357" y="277"/>
                    </a:lnTo>
                    <a:lnTo>
                      <a:pt x="2371" y="277"/>
                    </a:lnTo>
                    <a:lnTo>
                      <a:pt x="2384" y="277"/>
                    </a:lnTo>
                    <a:lnTo>
                      <a:pt x="2396" y="278"/>
                    </a:lnTo>
                    <a:lnTo>
                      <a:pt x="2409" y="280"/>
                    </a:lnTo>
                    <a:lnTo>
                      <a:pt x="2421" y="282"/>
                    </a:lnTo>
                    <a:lnTo>
                      <a:pt x="2432" y="285"/>
                    </a:lnTo>
                    <a:lnTo>
                      <a:pt x="2444" y="289"/>
                    </a:lnTo>
                    <a:lnTo>
                      <a:pt x="2455" y="293"/>
                    </a:lnTo>
                    <a:lnTo>
                      <a:pt x="2466" y="298"/>
                    </a:lnTo>
                    <a:lnTo>
                      <a:pt x="2484" y="307"/>
                    </a:lnTo>
                    <a:lnTo>
                      <a:pt x="2501" y="319"/>
                    </a:lnTo>
                    <a:lnTo>
                      <a:pt x="2517" y="331"/>
                    </a:lnTo>
                    <a:lnTo>
                      <a:pt x="2532" y="345"/>
                    </a:lnTo>
                    <a:lnTo>
                      <a:pt x="2532" y="9"/>
                    </a:lnTo>
                    <a:lnTo>
                      <a:pt x="2532" y="0"/>
                    </a:lnTo>
                    <a:lnTo>
                      <a:pt x="2542" y="0"/>
                    </a:lnTo>
                    <a:lnTo>
                      <a:pt x="2619" y="0"/>
                    </a:lnTo>
                    <a:lnTo>
                      <a:pt x="2629" y="0"/>
                    </a:lnTo>
                    <a:lnTo>
                      <a:pt x="2629" y="9"/>
                    </a:lnTo>
                    <a:lnTo>
                      <a:pt x="2629" y="767"/>
                    </a:lnTo>
                    <a:lnTo>
                      <a:pt x="2629" y="776"/>
                    </a:lnTo>
                    <a:lnTo>
                      <a:pt x="2619" y="776"/>
                    </a:lnTo>
                    <a:close/>
                    <a:moveTo>
                      <a:pt x="2488" y="651"/>
                    </a:moveTo>
                    <a:lnTo>
                      <a:pt x="2498" y="641"/>
                    </a:lnTo>
                    <a:lnTo>
                      <a:pt x="2507" y="628"/>
                    </a:lnTo>
                    <a:lnTo>
                      <a:pt x="2515" y="614"/>
                    </a:lnTo>
                    <a:lnTo>
                      <a:pt x="2521" y="599"/>
                    </a:lnTo>
                    <a:lnTo>
                      <a:pt x="2525" y="583"/>
                    </a:lnTo>
                    <a:lnTo>
                      <a:pt x="2530" y="567"/>
                    </a:lnTo>
                    <a:lnTo>
                      <a:pt x="2532" y="550"/>
                    </a:lnTo>
                    <a:lnTo>
                      <a:pt x="2532" y="533"/>
                    </a:lnTo>
                    <a:lnTo>
                      <a:pt x="2532" y="514"/>
                    </a:lnTo>
                    <a:lnTo>
                      <a:pt x="2530" y="498"/>
                    </a:lnTo>
                    <a:lnTo>
                      <a:pt x="2525" y="481"/>
                    </a:lnTo>
                    <a:lnTo>
                      <a:pt x="2521" y="466"/>
                    </a:lnTo>
                    <a:lnTo>
                      <a:pt x="2515" y="451"/>
                    </a:lnTo>
                    <a:lnTo>
                      <a:pt x="2507" y="438"/>
                    </a:lnTo>
                    <a:lnTo>
                      <a:pt x="2498" y="425"/>
                    </a:lnTo>
                    <a:lnTo>
                      <a:pt x="2488" y="413"/>
                    </a:lnTo>
                    <a:lnTo>
                      <a:pt x="2477" y="402"/>
                    </a:lnTo>
                    <a:lnTo>
                      <a:pt x="2465" y="393"/>
                    </a:lnTo>
                    <a:lnTo>
                      <a:pt x="2453" y="386"/>
                    </a:lnTo>
                    <a:lnTo>
                      <a:pt x="2439" y="379"/>
                    </a:lnTo>
                    <a:lnTo>
                      <a:pt x="2424" y="374"/>
                    </a:lnTo>
                    <a:lnTo>
                      <a:pt x="2409" y="370"/>
                    </a:lnTo>
                    <a:lnTo>
                      <a:pt x="2393" y="367"/>
                    </a:lnTo>
                    <a:lnTo>
                      <a:pt x="2375" y="366"/>
                    </a:lnTo>
                    <a:lnTo>
                      <a:pt x="2358" y="367"/>
                    </a:lnTo>
                    <a:lnTo>
                      <a:pt x="2341" y="370"/>
                    </a:lnTo>
                    <a:lnTo>
                      <a:pt x="2326" y="374"/>
                    </a:lnTo>
                    <a:lnTo>
                      <a:pt x="2310" y="379"/>
                    </a:lnTo>
                    <a:lnTo>
                      <a:pt x="2297" y="386"/>
                    </a:lnTo>
                    <a:lnTo>
                      <a:pt x="2285" y="393"/>
                    </a:lnTo>
                    <a:lnTo>
                      <a:pt x="2273" y="402"/>
                    </a:lnTo>
                    <a:lnTo>
                      <a:pt x="2262" y="413"/>
                    </a:lnTo>
                    <a:lnTo>
                      <a:pt x="2252" y="425"/>
                    </a:lnTo>
                    <a:lnTo>
                      <a:pt x="2242" y="438"/>
                    </a:lnTo>
                    <a:lnTo>
                      <a:pt x="2235" y="451"/>
                    </a:lnTo>
                    <a:lnTo>
                      <a:pt x="2228" y="466"/>
                    </a:lnTo>
                    <a:lnTo>
                      <a:pt x="2224" y="481"/>
                    </a:lnTo>
                    <a:lnTo>
                      <a:pt x="2220" y="498"/>
                    </a:lnTo>
                    <a:lnTo>
                      <a:pt x="2218" y="514"/>
                    </a:lnTo>
                    <a:lnTo>
                      <a:pt x="2218" y="533"/>
                    </a:lnTo>
                    <a:lnTo>
                      <a:pt x="2218" y="550"/>
                    </a:lnTo>
                    <a:lnTo>
                      <a:pt x="2220" y="567"/>
                    </a:lnTo>
                    <a:lnTo>
                      <a:pt x="2224" y="583"/>
                    </a:lnTo>
                    <a:lnTo>
                      <a:pt x="2228" y="599"/>
                    </a:lnTo>
                    <a:lnTo>
                      <a:pt x="2235" y="614"/>
                    </a:lnTo>
                    <a:lnTo>
                      <a:pt x="2242" y="628"/>
                    </a:lnTo>
                    <a:lnTo>
                      <a:pt x="2252" y="641"/>
                    </a:lnTo>
                    <a:lnTo>
                      <a:pt x="2262" y="651"/>
                    </a:lnTo>
                    <a:lnTo>
                      <a:pt x="2273" y="662"/>
                    </a:lnTo>
                    <a:lnTo>
                      <a:pt x="2285" y="671"/>
                    </a:lnTo>
                    <a:lnTo>
                      <a:pt x="2297" y="680"/>
                    </a:lnTo>
                    <a:lnTo>
                      <a:pt x="2310" y="686"/>
                    </a:lnTo>
                    <a:lnTo>
                      <a:pt x="2326" y="690"/>
                    </a:lnTo>
                    <a:lnTo>
                      <a:pt x="2341" y="695"/>
                    </a:lnTo>
                    <a:lnTo>
                      <a:pt x="2358" y="697"/>
                    </a:lnTo>
                    <a:lnTo>
                      <a:pt x="2375" y="698"/>
                    </a:lnTo>
                    <a:lnTo>
                      <a:pt x="2393" y="697"/>
                    </a:lnTo>
                    <a:lnTo>
                      <a:pt x="2409" y="695"/>
                    </a:lnTo>
                    <a:lnTo>
                      <a:pt x="2424" y="690"/>
                    </a:lnTo>
                    <a:lnTo>
                      <a:pt x="2439" y="686"/>
                    </a:lnTo>
                    <a:lnTo>
                      <a:pt x="2453" y="680"/>
                    </a:lnTo>
                    <a:lnTo>
                      <a:pt x="2465" y="671"/>
                    </a:lnTo>
                    <a:lnTo>
                      <a:pt x="2477" y="662"/>
                    </a:lnTo>
                    <a:lnTo>
                      <a:pt x="2488" y="651"/>
                    </a:lnTo>
                    <a:close/>
                    <a:moveTo>
                      <a:pt x="2801" y="716"/>
                    </a:moveTo>
                    <a:lnTo>
                      <a:pt x="2792" y="708"/>
                    </a:lnTo>
                    <a:lnTo>
                      <a:pt x="2785" y="698"/>
                    </a:lnTo>
                    <a:lnTo>
                      <a:pt x="2777" y="689"/>
                    </a:lnTo>
                    <a:lnTo>
                      <a:pt x="2771" y="678"/>
                    </a:lnTo>
                    <a:lnTo>
                      <a:pt x="2764" y="669"/>
                    </a:lnTo>
                    <a:lnTo>
                      <a:pt x="2758" y="658"/>
                    </a:lnTo>
                    <a:lnTo>
                      <a:pt x="2752" y="647"/>
                    </a:lnTo>
                    <a:lnTo>
                      <a:pt x="2747" y="635"/>
                    </a:lnTo>
                    <a:lnTo>
                      <a:pt x="2742" y="623"/>
                    </a:lnTo>
                    <a:lnTo>
                      <a:pt x="2739" y="611"/>
                    </a:lnTo>
                    <a:lnTo>
                      <a:pt x="2736" y="600"/>
                    </a:lnTo>
                    <a:lnTo>
                      <a:pt x="2733" y="587"/>
                    </a:lnTo>
                    <a:lnTo>
                      <a:pt x="2731" y="574"/>
                    </a:lnTo>
                    <a:lnTo>
                      <a:pt x="2730" y="560"/>
                    </a:lnTo>
                    <a:lnTo>
                      <a:pt x="2728" y="547"/>
                    </a:lnTo>
                    <a:lnTo>
                      <a:pt x="2727" y="533"/>
                    </a:lnTo>
                    <a:lnTo>
                      <a:pt x="2728" y="519"/>
                    </a:lnTo>
                    <a:lnTo>
                      <a:pt x="2730" y="505"/>
                    </a:lnTo>
                    <a:lnTo>
                      <a:pt x="2731" y="492"/>
                    </a:lnTo>
                    <a:lnTo>
                      <a:pt x="2733" y="479"/>
                    </a:lnTo>
                    <a:lnTo>
                      <a:pt x="2736" y="466"/>
                    </a:lnTo>
                    <a:lnTo>
                      <a:pt x="2739" y="453"/>
                    </a:lnTo>
                    <a:lnTo>
                      <a:pt x="2742" y="441"/>
                    </a:lnTo>
                    <a:lnTo>
                      <a:pt x="2747" y="429"/>
                    </a:lnTo>
                    <a:lnTo>
                      <a:pt x="2752" y="418"/>
                    </a:lnTo>
                    <a:lnTo>
                      <a:pt x="2758" y="406"/>
                    </a:lnTo>
                    <a:lnTo>
                      <a:pt x="2764" y="395"/>
                    </a:lnTo>
                    <a:lnTo>
                      <a:pt x="2771" y="386"/>
                    </a:lnTo>
                    <a:lnTo>
                      <a:pt x="2777" y="376"/>
                    </a:lnTo>
                    <a:lnTo>
                      <a:pt x="2785" y="366"/>
                    </a:lnTo>
                    <a:lnTo>
                      <a:pt x="2792" y="358"/>
                    </a:lnTo>
                    <a:lnTo>
                      <a:pt x="2801" y="349"/>
                    </a:lnTo>
                    <a:lnTo>
                      <a:pt x="2809" y="340"/>
                    </a:lnTo>
                    <a:lnTo>
                      <a:pt x="2819" y="333"/>
                    </a:lnTo>
                    <a:lnTo>
                      <a:pt x="2829" y="325"/>
                    </a:lnTo>
                    <a:lnTo>
                      <a:pt x="2839" y="318"/>
                    </a:lnTo>
                    <a:lnTo>
                      <a:pt x="2849" y="311"/>
                    </a:lnTo>
                    <a:lnTo>
                      <a:pt x="2860" y="306"/>
                    </a:lnTo>
                    <a:lnTo>
                      <a:pt x="2872" y="300"/>
                    </a:lnTo>
                    <a:lnTo>
                      <a:pt x="2883" y="295"/>
                    </a:lnTo>
                    <a:lnTo>
                      <a:pt x="2896" y="291"/>
                    </a:lnTo>
                    <a:lnTo>
                      <a:pt x="2908" y="287"/>
                    </a:lnTo>
                    <a:lnTo>
                      <a:pt x="2921" y="284"/>
                    </a:lnTo>
                    <a:lnTo>
                      <a:pt x="2934" y="281"/>
                    </a:lnTo>
                    <a:lnTo>
                      <a:pt x="2947" y="279"/>
                    </a:lnTo>
                    <a:lnTo>
                      <a:pt x="2960" y="278"/>
                    </a:lnTo>
                    <a:lnTo>
                      <a:pt x="2974" y="277"/>
                    </a:lnTo>
                    <a:lnTo>
                      <a:pt x="2988" y="277"/>
                    </a:lnTo>
                    <a:lnTo>
                      <a:pt x="3002" y="277"/>
                    </a:lnTo>
                    <a:lnTo>
                      <a:pt x="3016" y="278"/>
                    </a:lnTo>
                    <a:lnTo>
                      <a:pt x="3029" y="279"/>
                    </a:lnTo>
                    <a:lnTo>
                      <a:pt x="3042" y="281"/>
                    </a:lnTo>
                    <a:lnTo>
                      <a:pt x="3055" y="284"/>
                    </a:lnTo>
                    <a:lnTo>
                      <a:pt x="3068" y="287"/>
                    </a:lnTo>
                    <a:lnTo>
                      <a:pt x="3079" y="291"/>
                    </a:lnTo>
                    <a:lnTo>
                      <a:pt x="3091" y="295"/>
                    </a:lnTo>
                    <a:lnTo>
                      <a:pt x="3103" y="300"/>
                    </a:lnTo>
                    <a:lnTo>
                      <a:pt x="3115" y="306"/>
                    </a:lnTo>
                    <a:lnTo>
                      <a:pt x="3126" y="311"/>
                    </a:lnTo>
                    <a:lnTo>
                      <a:pt x="3137" y="318"/>
                    </a:lnTo>
                    <a:lnTo>
                      <a:pt x="3146" y="325"/>
                    </a:lnTo>
                    <a:lnTo>
                      <a:pt x="3156" y="333"/>
                    </a:lnTo>
                    <a:lnTo>
                      <a:pt x="3166" y="340"/>
                    </a:lnTo>
                    <a:lnTo>
                      <a:pt x="3174" y="349"/>
                    </a:lnTo>
                    <a:lnTo>
                      <a:pt x="3183" y="358"/>
                    </a:lnTo>
                    <a:lnTo>
                      <a:pt x="3191" y="366"/>
                    </a:lnTo>
                    <a:lnTo>
                      <a:pt x="3198" y="376"/>
                    </a:lnTo>
                    <a:lnTo>
                      <a:pt x="3205" y="386"/>
                    </a:lnTo>
                    <a:lnTo>
                      <a:pt x="3211" y="395"/>
                    </a:lnTo>
                    <a:lnTo>
                      <a:pt x="3218" y="406"/>
                    </a:lnTo>
                    <a:lnTo>
                      <a:pt x="3223" y="418"/>
                    </a:lnTo>
                    <a:lnTo>
                      <a:pt x="3228" y="429"/>
                    </a:lnTo>
                    <a:lnTo>
                      <a:pt x="3233" y="441"/>
                    </a:lnTo>
                    <a:lnTo>
                      <a:pt x="3236" y="453"/>
                    </a:lnTo>
                    <a:lnTo>
                      <a:pt x="3239" y="466"/>
                    </a:lnTo>
                    <a:lnTo>
                      <a:pt x="3243" y="479"/>
                    </a:lnTo>
                    <a:lnTo>
                      <a:pt x="3245" y="492"/>
                    </a:lnTo>
                    <a:lnTo>
                      <a:pt x="3246" y="505"/>
                    </a:lnTo>
                    <a:lnTo>
                      <a:pt x="3247" y="519"/>
                    </a:lnTo>
                    <a:lnTo>
                      <a:pt x="3247" y="533"/>
                    </a:lnTo>
                    <a:lnTo>
                      <a:pt x="3247" y="547"/>
                    </a:lnTo>
                    <a:lnTo>
                      <a:pt x="3246" y="560"/>
                    </a:lnTo>
                    <a:lnTo>
                      <a:pt x="3245" y="574"/>
                    </a:lnTo>
                    <a:lnTo>
                      <a:pt x="3243" y="587"/>
                    </a:lnTo>
                    <a:lnTo>
                      <a:pt x="3239" y="600"/>
                    </a:lnTo>
                    <a:lnTo>
                      <a:pt x="3236" y="611"/>
                    </a:lnTo>
                    <a:lnTo>
                      <a:pt x="3233" y="623"/>
                    </a:lnTo>
                    <a:lnTo>
                      <a:pt x="3228" y="635"/>
                    </a:lnTo>
                    <a:lnTo>
                      <a:pt x="3223" y="647"/>
                    </a:lnTo>
                    <a:lnTo>
                      <a:pt x="3218" y="658"/>
                    </a:lnTo>
                    <a:lnTo>
                      <a:pt x="3211" y="669"/>
                    </a:lnTo>
                    <a:lnTo>
                      <a:pt x="3205" y="678"/>
                    </a:lnTo>
                    <a:lnTo>
                      <a:pt x="3198" y="689"/>
                    </a:lnTo>
                    <a:lnTo>
                      <a:pt x="3191" y="698"/>
                    </a:lnTo>
                    <a:lnTo>
                      <a:pt x="3183" y="708"/>
                    </a:lnTo>
                    <a:lnTo>
                      <a:pt x="3174" y="716"/>
                    </a:lnTo>
                    <a:lnTo>
                      <a:pt x="3166" y="724"/>
                    </a:lnTo>
                    <a:lnTo>
                      <a:pt x="3156" y="732"/>
                    </a:lnTo>
                    <a:lnTo>
                      <a:pt x="3146" y="740"/>
                    </a:lnTo>
                    <a:lnTo>
                      <a:pt x="3137" y="746"/>
                    </a:lnTo>
                    <a:lnTo>
                      <a:pt x="3126" y="753"/>
                    </a:lnTo>
                    <a:lnTo>
                      <a:pt x="3115" y="758"/>
                    </a:lnTo>
                    <a:lnTo>
                      <a:pt x="3103" y="764"/>
                    </a:lnTo>
                    <a:lnTo>
                      <a:pt x="3091" y="769"/>
                    </a:lnTo>
                    <a:lnTo>
                      <a:pt x="3079" y="773"/>
                    </a:lnTo>
                    <a:lnTo>
                      <a:pt x="3068" y="777"/>
                    </a:lnTo>
                    <a:lnTo>
                      <a:pt x="3055" y="780"/>
                    </a:lnTo>
                    <a:lnTo>
                      <a:pt x="3042" y="783"/>
                    </a:lnTo>
                    <a:lnTo>
                      <a:pt x="3029" y="785"/>
                    </a:lnTo>
                    <a:lnTo>
                      <a:pt x="3016" y="786"/>
                    </a:lnTo>
                    <a:lnTo>
                      <a:pt x="3002" y="788"/>
                    </a:lnTo>
                    <a:lnTo>
                      <a:pt x="2988" y="788"/>
                    </a:lnTo>
                    <a:lnTo>
                      <a:pt x="2974" y="788"/>
                    </a:lnTo>
                    <a:lnTo>
                      <a:pt x="2960" y="786"/>
                    </a:lnTo>
                    <a:lnTo>
                      <a:pt x="2947" y="785"/>
                    </a:lnTo>
                    <a:lnTo>
                      <a:pt x="2934" y="783"/>
                    </a:lnTo>
                    <a:lnTo>
                      <a:pt x="2921" y="780"/>
                    </a:lnTo>
                    <a:lnTo>
                      <a:pt x="2908" y="777"/>
                    </a:lnTo>
                    <a:lnTo>
                      <a:pt x="2896" y="773"/>
                    </a:lnTo>
                    <a:lnTo>
                      <a:pt x="2883" y="769"/>
                    </a:lnTo>
                    <a:lnTo>
                      <a:pt x="2872" y="764"/>
                    </a:lnTo>
                    <a:lnTo>
                      <a:pt x="2860" y="758"/>
                    </a:lnTo>
                    <a:lnTo>
                      <a:pt x="2849" y="753"/>
                    </a:lnTo>
                    <a:lnTo>
                      <a:pt x="2839" y="746"/>
                    </a:lnTo>
                    <a:lnTo>
                      <a:pt x="2829" y="740"/>
                    </a:lnTo>
                    <a:lnTo>
                      <a:pt x="2819" y="732"/>
                    </a:lnTo>
                    <a:lnTo>
                      <a:pt x="2809" y="724"/>
                    </a:lnTo>
                    <a:lnTo>
                      <a:pt x="2801" y="716"/>
                    </a:lnTo>
                    <a:close/>
                    <a:moveTo>
                      <a:pt x="2874" y="413"/>
                    </a:moveTo>
                    <a:lnTo>
                      <a:pt x="2865" y="425"/>
                    </a:lnTo>
                    <a:lnTo>
                      <a:pt x="2856" y="438"/>
                    </a:lnTo>
                    <a:lnTo>
                      <a:pt x="2848" y="451"/>
                    </a:lnTo>
                    <a:lnTo>
                      <a:pt x="2842" y="466"/>
                    </a:lnTo>
                    <a:lnTo>
                      <a:pt x="2836" y="481"/>
                    </a:lnTo>
                    <a:lnTo>
                      <a:pt x="2833" y="498"/>
                    </a:lnTo>
                    <a:lnTo>
                      <a:pt x="2831" y="514"/>
                    </a:lnTo>
                    <a:lnTo>
                      <a:pt x="2830" y="533"/>
                    </a:lnTo>
                    <a:lnTo>
                      <a:pt x="2831" y="550"/>
                    </a:lnTo>
                    <a:lnTo>
                      <a:pt x="2833" y="567"/>
                    </a:lnTo>
                    <a:lnTo>
                      <a:pt x="2836" y="583"/>
                    </a:lnTo>
                    <a:lnTo>
                      <a:pt x="2842" y="599"/>
                    </a:lnTo>
                    <a:lnTo>
                      <a:pt x="2848" y="614"/>
                    </a:lnTo>
                    <a:lnTo>
                      <a:pt x="2856" y="628"/>
                    </a:lnTo>
                    <a:lnTo>
                      <a:pt x="2865" y="641"/>
                    </a:lnTo>
                    <a:lnTo>
                      <a:pt x="2874" y="651"/>
                    </a:lnTo>
                    <a:lnTo>
                      <a:pt x="2885" y="662"/>
                    </a:lnTo>
                    <a:lnTo>
                      <a:pt x="2897" y="671"/>
                    </a:lnTo>
                    <a:lnTo>
                      <a:pt x="2910" y="680"/>
                    </a:lnTo>
                    <a:lnTo>
                      <a:pt x="2924" y="686"/>
                    </a:lnTo>
                    <a:lnTo>
                      <a:pt x="2938" y="690"/>
                    </a:lnTo>
                    <a:lnTo>
                      <a:pt x="2954" y="695"/>
                    </a:lnTo>
                    <a:lnTo>
                      <a:pt x="2970" y="697"/>
                    </a:lnTo>
                    <a:lnTo>
                      <a:pt x="2988" y="698"/>
                    </a:lnTo>
                    <a:lnTo>
                      <a:pt x="3005" y="697"/>
                    </a:lnTo>
                    <a:lnTo>
                      <a:pt x="3021" y="695"/>
                    </a:lnTo>
                    <a:lnTo>
                      <a:pt x="3037" y="690"/>
                    </a:lnTo>
                    <a:lnTo>
                      <a:pt x="3051" y="686"/>
                    </a:lnTo>
                    <a:lnTo>
                      <a:pt x="3065" y="680"/>
                    </a:lnTo>
                    <a:lnTo>
                      <a:pt x="3078" y="671"/>
                    </a:lnTo>
                    <a:lnTo>
                      <a:pt x="3090" y="662"/>
                    </a:lnTo>
                    <a:lnTo>
                      <a:pt x="3101" y="651"/>
                    </a:lnTo>
                    <a:lnTo>
                      <a:pt x="3111" y="641"/>
                    </a:lnTo>
                    <a:lnTo>
                      <a:pt x="3119" y="628"/>
                    </a:lnTo>
                    <a:lnTo>
                      <a:pt x="3127" y="614"/>
                    </a:lnTo>
                    <a:lnTo>
                      <a:pt x="3133" y="599"/>
                    </a:lnTo>
                    <a:lnTo>
                      <a:pt x="3139" y="583"/>
                    </a:lnTo>
                    <a:lnTo>
                      <a:pt x="3142" y="567"/>
                    </a:lnTo>
                    <a:lnTo>
                      <a:pt x="3144" y="550"/>
                    </a:lnTo>
                    <a:lnTo>
                      <a:pt x="3145" y="533"/>
                    </a:lnTo>
                    <a:lnTo>
                      <a:pt x="3144" y="514"/>
                    </a:lnTo>
                    <a:lnTo>
                      <a:pt x="3142" y="498"/>
                    </a:lnTo>
                    <a:lnTo>
                      <a:pt x="3139" y="481"/>
                    </a:lnTo>
                    <a:lnTo>
                      <a:pt x="3133" y="466"/>
                    </a:lnTo>
                    <a:lnTo>
                      <a:pt x="3127" y="451"/>
                    </a:lnTo>
                    <a:lnTo>
                      <a:pt x="3119" y="438"/>
                    </a:lnTo>
                    <a:lnTo>
                      <a:pt x="3111" y="425"/>
                    </a:lnTo>
                    <a:lnTo>
                      <a:pt x="3101" y="413"/>
                    </a:lnTo>
                    <a:lnTo>
                      <a:pt x="3090" y="402"/>
                    </a:lnTo>
                    <a:lnTo>
                      <a:pt x="3078" y="393"/>
                    </a:lnTo>
                    <a:lnTo>
                      <a:pt x="3065" y="386"/>
                    </a:lnTo>
                    <a:lnTo>
                      <a:pt x="3051" y="379"/>
                    </a:lnTo>
                    <a:lnTo>
                      <a:pt x="3037" y="374"/>
                    </a:lnTo>
                    <a:lnTo>
                      <a:pt x="3021" y="370"/>
                    </a:lnTo>
                    <a:lnTo>
                      <a:pt x="3005" y="367"/>
                    </a:lnTo>
                    <a:lnTo>
                      <a:pt x="2988" y="366"/>
                    </a:lnTo>
                    <a:lnTo>
                      <a:pt x="2970" y="367"/>
                    </a:lnTo>
                    <a:lnTo>
                      <a:pt x="2954" y="370"/>
                    </a:lnTo>
                    <a:lnTo>
                      <a:pt x="2938" y="374"/>
                    </a:lnTo>
                    <a:lnTo>
                      <a:pt x="2924" y="379"/>
                    </a:lnTo>
                    <a:lnTo>
                      <a:pt x="2910" y="386"/>
                    </a:lnTo>
                    <a:lnTo>
                      <a:pt x="2897" y="393"/>
                    </a:lnTo>
                    <a:lnTo>
                      <a:pt x="2885" y="402"/>
                    </a:lnTo>
                    <a:lnTo>
                      <a:pt x="2874" y="413"/>
                    </a:lnTo>
                    <a:close/>
                    <a:moveTo>
                      <a:pt x="3438" y="776"/>
                    </a:moveTo>
                    <a:lnTo>
                      <a:pt x="3359" y="776"/>
                    </a:lnTo>
                    <a:lnTo>
                      <a:pt x="3351" y="776"/>
                    </a:lnTo>
                    <a:lnTo>
                      <a:pt x="3351" y="767"/>
                    </a:lnTo>
                    <a:lnTo>
                      <a:pt x="3351" y="408"/>
                    </a:lnTo>
                    <a:lnTo>
                      <a:pt x="3351" y="391"/>
                    </a:lnTo>
                    <a:lnTo>
                      <a:pt x="3349" y="375"/>
                    </a:lnTo>
                    <a:lnTo>
                      <a:pt x="3349" y="360"/>
                    </a:lnTo>
                    <a:lnTo>
                      <a:pt x="3348" y="345"/>
                    </a:lnTo>
                    <a:lnTo>
                      <a:pt x="3347" y="332"/>
                    </a:lnTo>
                    <a:lnTo>
                      <a:pt x="3347" y="320"/>
                    </a:lnTo>
                    <a:lnTo>
                      <a:pt x="3347" y="308"/>
                    </a:lnTo>
                    <a:lnTo>
                      <a:pt x="3346" y="297"/>
                    </a:lnTo>
                    <a:lnTo>
                      <a:pt x="3346" y="289"/>
                    </a:lnTo>
                    <a:lnTo>
                      <a:pt x="3356" y="289"/>
                    </a:lnTo>
                    <a:lnTo>
                      <a:pt x="3429" y="289"/>
                    </a:lnTo>
                    <a:lnTo>
                      <a:pt x="3439" y="289"/>
                    </a:lnTo>
                    <a:lnTo>
                      <a:pt x="3439" y="297"/>
                    </a:lnTo>
                    <a:lnTo>
                      <a:pt x="3439" y="307"/>
                    </a:lnTo>
                    <a:lnTo>
                      <a:pt x="3439" y="317"/>
                    </a:lnTo>
                    <a:lnTo>
                      <a:pt x="3439" y="326"/>
                    </a:lnTo>
                    <a:lnTo>
                      <a:pt x="3440" y="335"/>
                    </a:lnTo>
                    <a:lnTo>
                      <a:pt x="3440" y="347"/>
                    </a:lnTo>
                    <a:lnTo>
                      <a:pt x="3451" y="334"/>
                    </a:lnTo>
                    <a:lnTo>
                      <a:pt x="3463" y="322"/>
                    </a:lnTo>
                    <a:lnTo>
                      <a:pt x="3477" y="311"/>
                    </a:lnTo>
                    <a:lnTo>
                      <a:pt x="3492" y="302"/>
                    </a:lnTo>
                    <a:lnTo>
                      <a:pt x="3503" y="296"/>
                    </a:lnTo>
                    <a:lnTo>
                      <a:pt x="3514" y="292"/>
                    </a:lnTo>
                    <a:lnTo>
                      <a:pt x="3524" y="287"/>
                    </a:lnTo>
                    <a:lnTo>
                      <a:pt x="3537" y="283"/>
                    </a:lnTo>
                    <a:lnTo>
                      <a:pt x="3549" y="281"/>
                    </a:lnTo>
                    <a:lnTo>
                      <a:pt x="3563" y="279"/>
                    </a:lnTo>
                    <a:lnTo>
                      <a:pt x="3576" y="277"/>
                    </a:lnTo>
                    <a:lnTo>
                      <a:pt x="3590" y="277"/>
                    </a:lnTo>
                    <a:lnTo>
                      <a:pt x="3599" y="277"/>
                    </a:lnTo>
                    <a:lnTo>
                      <a:pt x="3608" y="278"/>
                    </a:lnTo>
                    <a:lnTo>
                      <a:pt x="3616" y="279"/>
                    </a:lnTo>
                    <a:lnTo>
                      <a:pt x="3626" y="282"/>
                    </a:lnTo>
                    <a:lnTo>
                      <a:pt x="3631" y="284"/>
                    </a:lnTo>
                    <a:lnTo>
                      <a:pt x="3631" y="291"/>
                    </a:lnTo>
                    <a:lnTo>
                      <a:pt x="3626" y="371"/>
                    </a:lnTo>
                    <a:lnTo>
                      <a:pt x="3626" y="381"/>
                    </a:lnTo>
                    <a:lnTo>
                      <a:pt x="3615" y="378"/>
                    </a:lnTo>
                    <a:lnTo>
                      <a:pt x="3605" y="376"/>
                    </a:lnTo>
                    <a:lnTo>
                      <a:pt x="3596" y="374"/>
                    </a:lnTo>
                    <a:lnTo>
                      <a:pt x="3586" y="373"/>
                    </a:lnTo>
                    <a:lnTo>
                      <a:pt x="3575" y="373"/>
                    </a:lnTo>
                    <a:lnTo>
                      <a:pt x="3560" y="374"/>
                    </a:lnTo>
                    <a:lnTo>
                      <a:pt x="3545" y="375"/>
                    </a:lnTo>
                    <a:lnTo>
                      <a:pt x="3532" y="379"/>
                    </a:lnTo>
                    <a:lnTo>
                      <a:pt x="3519" y="384"/>
                    </a:lnTo>
                    <a:lnTo>
                      <a:pt x="3508" y="389"/>
                    </a:lnTo>
                    <a:lnTo>
                      <a:pt x="3497" y="397"/>
                    </a:lnTo>
                    <a:lnTo>
                      <a:pt x="3489" y="404"/>
                    </a:lnTo>
                    <a:lnTo>
                      <a:pt x="3480" y="414"/>
                    </a:lnTo>
                    <a:lnTo>
                      <a:pt x="3473" y="425"/>
                    </a:lnTo>
                    <a:lnTo>
                      <a:pt x="3465" y="438"/>
                    </a:lnTo>
                    <a:lnTo>
                      <a:pt x="3460" y="452"/>
                    </a:lnTo>
                    <a:lnTo>
                      <a:pt x="3455" y="467"/>
                    </a:lnTo>
                    <a:lnTo>
                      <a:pt x="3451" y="483"/>
                    </a:lnTo>
                    <a:lnTo>
                      <a:pt x="3449" y="500"/>
                    </a:lnTo>
                    <a:lnTo>
                      <a:pt x="3448" y="519"/>
                    </a:lnTo>
                    <a:lnTo>
                      <a:pt x="3447" y="538"/>
                    </a:lnTo>
                    <a:lnTo>
                      <a:pt x="3447" y="767"/>
                    </a:lnTo>
                    <a:lnTo>
                      <a:pt x="3447" y="776"/>
                    </a:lnTo>
                    <a:lnTo>
                      <a:pt x="3438" y="776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</p:grpSp>
        <p:grpSp>
          <p:nvGrpSpPr>
            <p:cNvPr id="34" name="78 Grupo">
              <a:extLst>
                <a:ext uri="{FF2B5EF4-FFF2-40B4-BE49-F238E27FC236}">
                  <a16:creationId xmlns:a16="http://schemas.microsoft.com/office/drawing/2014/main" id="{42AF0BFE-B475-4F28-B475-7B0974401706}"/>
                </a:ext>
              </a:extLst>
            </p:cNvPr>
            <p:cNvGrpSpPr/>
            <p:nvPr/>
          </p:nvGrpSpPr>
          <p:grpSpPr>
            <a:xfrm>
              <a:off x="6362700" y="2348880"/>
              <a:ext cx="1524000" cy="2346326"/>
              <a:chOff x="6362700" y="4508500"/>
              <a:chExt cx="1524000" cy="2346326"/>
            </a:xfrm>
          </p:grpSpPr>
          <p:sp>
            <p:nvSpPr>
              <p:cNvPr id="35" name="Freeform 60">
                <a:extLst>
                  <a:ext uri="{FF2B5EF4-FFF2-40B4-BE49-F238E27FC236}">
                    <a16:creationId xmlns:a16="http://schemas.microsoft.com/office/drawing/2014/main" id="{1E4B555A-820C-4E44-A251-27C1812776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9550" y="4684713"/>
                <a:ext cx="434975" cy="527050"/>
              </a:xfrm>
              <a:custGeom>
                <a:avLst/>
                <a:gdLst/>
                <a:ahLst/>
                <a:cxnLst>
                  <a:cxn ang="0">
                    <a:pos x="636" y="59"/>
                  </a:cxn>
                  <a:cxn ang="0">
                    <a:pos x="534" y="70"/>
                  </a:cxn>
                  <a:cxn ang="0">
                    <a:pos x="431" y="85"/>
                  </a:cxn>
                  <a:cxn ang="0">
                    <a:pos x="362" y="148"/>
                  </a:cxn>
                  <a:cxn ang="0">
                    <a:pos x="298" y="216"/>
                  </a:cxn>
                  <a:cxn ang="0">
                    <a:pos x="239" y="290"/>
                  </a:cxn>
                  <a:cxn ang="0">
                    <a:pos x="186" y="368"/>
                  </a:cxn>
                  <a:cxn ang="0">
                    <a:pos x="138" y="451"/>
                  </a:cxn>
                  <a:cxn ang="0">
                    <a:pos x="97" y="536"/>
                  </a:cxn>
                  <a:cxn ang="0">
                    <a:pos x="64" y="626"/>
                  </a:cxn>
                  <a:cxn ang="0">
                    <a:pos x="36" y="719"/>
                  </a:cxn>
                  <a:cxn ang="0">
                    <a:pos x="16" y="814"/>
                  </a:cxn>
                  <a:cxn ang="0">
                    <a:pos x="4" y="912"/>
                  </a:cxn>
                  <a:cxn ang="0">
                    <a:pos x="14" y="994"/>
                  </a:cxn>
                  <a:cxn ang="0">
                    <a:pos x="58" y="1051"/>
                  </a:cxn>
                  <a:cxn ang="0">
                    <a:pos x="160" y="1193"/>
                  </a:cxn>
                  <a:cxn ang="0">
                    <a:pos x="237" y="1286"/>
                  </a:cxn>
                  <a:cxn ang="0">
                    <a:pos x="289" y="1321"/>
                  </a:cxn>
                  <a:cxn ang="0">
                    <a:pos x="324" y="1309"/>
                  </a:cxn>
                  <a:cxn ang="0">
                    <a:pos x="259" y="1234"/>
                  </a:cxn>
                  <a:cxn ang="0">
                    <a:pos x="203" y="1161"/>
                  </a:cxn>
                  <a:cxn ang="0">
                    <a:pos x="187" y="1133"/>
                  </a:cxn>
                  <a:cxn ang="0">
                    <a:pos x="175" y="1090"/>
                  </a:cxn>
                  <a:cxn ang="0">
                    <a:pos x="167" y="1039"/>
                  </a:cxn>
                  <a:cxn ang="0">
                    <a:pos x="164" y="990"/>
                  </a:cxn>
                  <a:cxn ang="0">
                    <a:pos x="168" y="942"/>
                  </a:cxn>
                  <a:cxn ang="0">
                    <a:pos x="176" y="899"/>
                  </a:cxn>
                  <a:cxn ang="0">
                    <a:pos x="190" y="859"/>
                  </a:cxn>
                  <a:cxn ang="0">
                    <a:pos x="210" y="825"/>
                  </a:cxn>
                  <a:cxn ang="0">
                    <a:pos x="233" y="795"/>
                  </a:cxn>
                  <a:cxn ang="0">
                    <a:pos x="262" y="773"/>
                  </a:cxn>
                  <a:cxn ang="0">
                    <a:pos x="295" y="756"/>
                  </a:cxn>
                  <a:cxn ang="0">
                    <a:pos x="332" y="749"/>
                  </a:cxn>
                  <a:cxn ang="0">
                    <a:pos x="366" y="741"/>
                  </a:cxn>
                  <a:cxn ang="0">
                    <a:pos x="400" y="725"/>
                  </a:cxn>
                  <a:cxn ang="0">
                    <a:pos x="443" y="694"/>
                  </a:cxn>
                  <a:cxn ang="0">
                    <a:pos x="506" y="630"/>
                  </a:cxn>
                  <a:cxn ang="0">
                    <a:pos x="563" y="555"/>
                  </a:cxn>
                  <a:cxn ang="0">
                    <a:pos x="651" y="429"/>
                  </a:cxn>
                  <a:cxn ang="0">
                    <a:pos x="704" y="367"/>
                  </a:cxn>
                  <a:cxn ang="0">
                    <a:pos x="761" y="317"/>
                  </a:cxn>
                  <a:cxn ang="0">
                    <a:pos x="818" y="278"/>
                  </a:cxn>
                  <a:cxn ang="0">
                    <a:pos x="875" y="247"/>
                  </a:cxn>
                  <a:cxn ang="0">
                    <a:pos x="979" y="204"/>
                  </a:cxn>
                  <a:cxn ang="0">
                    <a:pos x="1035" y="179"/>
                  </a:cxn>
                  <a:cxn ang="0">
                    <a:pos x="1067" y="159"/>
                  </a:cxn>
                  <a:cxn ang="0">
                    <a:pos x="1088" y="137"/>
                  </a:cxn>
                  <a:cxn ang="0">
                    <a:pos x="1096" y="107"/>
                  </a:cxn>
                  <a:cxn ang="0">
                    <a:pos x="1089" y="71"/>
                  </a:cxn>
                  <a:cxn ang="0">
                    <a:pos x="1073" y="42"/>
                  </a:cxn>
                  <a:cxn ang="0">
                    <a:pos x="1053" y="21"/>
                  </a:cxn>
                  <a:cxn ang="0">
                    <a:pos x="1028" y="8"/>
                  </a:cxn>
                  <a:cxn ang="0">
                    <a:pos x="1001" y="2"/>
                  </a:cxn>
                  <a:cxn ang="0">
                    <a:pos x="966" y="2"/>
                  </a:cxn>
                  <a:cxn ang="0">
                    <a:pos x="915" y="9"/>
                  </a:cxn>
                  <a:cxn ang="0">
                    <a:pos x="808" y="36"/>
                  </a:cxn>
                  <a:cxn ang="0">
                    <a:pos x="739" y="51"/>
                  </a:cxn>
                </a:cxnLst>
                <a:rect l="0" t="0" r="r" b="b"/>
                <a:pathLst>
                  <a:path w="1096" h="1327">
                    <a:moveTo>
                      <a:pt x="707" y="54"/>
                    </a:moveTo>
                    <a:lnTo>
                      <a:pt x="672" y="57"/>
                    </a:lnTo>
                    <a:lnTo>
                      <a:pt x="636" y="59"/>
                    </a:lnTo>
                    <a:lnTo>
                      <a:pt x="602" y="62"/>
                    </a:lnTo>
                    <a:lnTo>
                      <a:pt x="567" y="66"/>
                    </a:lnTo>
                    <a:lnTo>
                      <a:pt x="534" y="70"/>
                    </a:lnTo>
                    <a:lnTo>
                      <a:pt x="499" y="75"/>
                    </a:lnTo>
                    <a:lnTo>
                      <a:pt x="466" y="79"/>
                    </a:lnTo>
                    <a:lnTo>
                      <a:pt x="431" y="85"/>
                    </a:lnTo>
                    <a:lnTo>
                      <a:pt x="408" y="105"/>
                    </a:lnTo>
                    <a:lnTo>
                      <a:pt x="385" y="126"/>
                    </a:lnTo>
                    <a:lnTo>
                      <a:pt x="362" y="148"/>
                    </a:lnTo>
                    <a:lnTo>
                      <a:pt x="340" y="170"/>
                    </a:lnTo>
                    <a:lnTo>
                      <a:pt x="319" y="193"/>
                    </a:lnTo>
                    <a:lnTo>
                      <a:pt x="298" y="216"/>
                    </a:lnTo>
                    <a:lnTo>
                      <a:pt x="278" y="240"/>
                    </a:lnTo>
                    <a:lnTo>
                      <a:pt x="258" y="265"/>
                    </a:lnTo>
                    <a:lnTo>
                      <a:pt x="239" y="290"/>
                    </a:lnTo>
                    <a:lnTo>
                      <a:pt x="221" y="316"/>
                    </a:lnTo>
                    <a:lnTo>
                      <a:pt x="203" y="342"/>
                    </a:lnTo>
                    <a:lnTo>
                      <a:pt x="186" y="368"/>
                    </a:lnTo>
                    <a:lnTo>
                      <a:pt x="170" y="395"/>
                    </a:lnTo>
                    <a:lnTo>
                      <a:pt x="154" y="423"/>
                    </a:lnTo>
                    <a:lnTo>
                      <a:pt x="138" y="451"/>
                    </a:lnTo>
                    <a:lnTo>
                      <a:pt x="124" y="479"/>
                    </a:lnTo>
                    <a:lnTo>
                      <a:pt x="110" y="507"/>
                    </a:lnTo>
                    <a:lnTo>
                      <a:pt x="97" y="536"/>
                    </a:lnTo>
                    <a:lnTo>
                      <a:pt x="85" y="565"/>
                    </a:lnTo>
                    <a:lnTo>
                      <a:pt x="75" y="596"/>
                    </a:lnTo>
                    <a:lnTo>
                      <a:pt x="64" y="626"/>
                    </a:lnTo>
                    <a:lnTo>
                      <a:pt x="54" y="656"/>
                    </a:lnTo>
                    <a:lnTo>
                      <a:pt x="44" y="687"/>
                    </a:lnTo>
                    <a:lnTo>
                      <a:pt x="36" y="719"/>
                    </a:lnTo>
                    <a:lnTo>
                      <a:pt x="29" y="750"/>
                    </a:lnTo>
                    <a:lnTo>
                      <a:pt x="22" y="782"/>
                    </a:lnTo>
                    <a:lnTo>
                      <a:pt x="16" y="814"/>
                    </a:lnTo>
                    <a:lnTo>
                      <a:pt x="11" y="847"/>
                    </a:lnTo>
                    <a:lnTo>
                      <a:pt x="8" y="880"/>
                    </a:lnTo>
                    <a:lnTo>
                      <a:pt x="4" y="912"/>
                    </a:lnTo>
                    <a:lnTo>
                      <a:pt x="1" y="945"/>
                    </a:lnTo>
                    <a:lnTo>
                      <a:pt x="0" y="979"/>
                    </a:lnTo>
                    <a:lnTo>
                      <a:pt x="14" y="994"/>
                    </a:lnTo>
                    <a:lnTo>
                      <a:pt x="28" y="1011"/>
                    </a:lnTo>
                    <a:lnTo>
                      <a:pt x="43" y="1031"/>
                    </a:lnTo>
                    <a:lnTo>
                      <a:pt x="58" y="1051"/>
                    </a:lnTo>
                    <a:lnTo>
                      <a:pt x="91" y="1097"/>
                    </a:lnTo>
                    <a:lnTo>
                      <a:pt x="124" y="1144"/>
                    </a:lnTo>
                    <a:lnTo>
                      <a:pt x="160" y="1193"/>
                    </a:lnTo>
                    <a:lnTo>
                      <a:pt x="198" y="1241"/>
                    </a:lnTo>
                    <a:lnTo>
                      <a:pt x="217" y="1264"/>
                    </a:lnTo>
                    <a:lnTo>
                      <a:pt x="237" y="1286"/>
                    </a:lnTo>
                    <a:lnTo>
                      <a:pt x="257" y="1307"/>
                    </a:lnTo>
                    <a:lnTo>
                      <a:pt x="278" y="1327"/>
                    </a:lnTo>
                    <a:lnTo>
                      <a:pt x="289" y="1321"/>
                    </a:lnTo>
                    <a:lnTo>
                      <a:pt x="300" y="1317"/>
                    </a:lnTo>
                    <a:lnTo>
                      <a:pt x="312" y="1314"/>
                    </a:lnTo>
                    <a:lnTo>
                      <a:pt x="324" y="1309"/>
                    </a:lnTo>
                    <a:lnTo>
                      <a:pt x="304" y="1285"/>
                    </a:lnTo>
                    <a:lnTo>
                      <a:pt x="282" y="1260"/>
                    </a:lnTo>
                    <a:lnTo>
                      <a:pt x="259" y="1234"/>
                    </a:lnTo>
                    <a:lnTo>
                      <a:pt x="239" y="1208"/>
                    </a:lnTo>
                    <a:lnTo>
                      <a:pt x="219" y="1184"/>
                    </a:lnTo>
                    <a:lnTo>
                      <a:pt x="203" y="1161"/>
                    </a:lnTo>
                    <a:lnTo>
                      <a:pt x="197" y="1152"/>
                    </a:lnTo>
                    <a:lnTo>
                      <a:pt x="191" y="1142"/>
                    </a:lnTo>
                    <a:lnTo>
                      <a:pt x="187" y="1133"/>
                    </a:lnTo>
                    <a:lnTo>
                      <a:pt x="184" y="1126"/>
                    </a:lnTo>
                    <a:lnTo>
                      <a:pt x="179" y="1107"/>
                    </a:lnTo>
                    <a:lnTo>
                      <a:pt x="175" y="1090"/>
                    </a:lnTo>
                    <a:lnTo>
                      <a:pt x="172" y="1073"/>
                    </a:lnTo>
                    <a:lnTo>
                      <a:pt x="169" y="1056"/>
                    </a:lnTo>
                    <a:lnTo>
                      <a:pt x="167" y="1039"/>
                    </a:lnTo>
                    <a:lnTo>
                      <a:pt x="165" y="1022"/>
                    </a:lnTo>
                    <a:lnTo>
                      <a:pt x="164" y="1006"/>
                    </a:lnTo>
                    <a:lnTo>
                      <a:pt x="164" y="990"/>
                    </a:lnTo>
                    <a:lnTo>
                      <a:pt x="164" y="974"/>
                    </a:lnTo>
                    <a:lnTo>
                      <a:pt x="165" y="958"/>
                    </a:lnTo>
                    <a:lnTo>
                      <a:pt x="168" y="942"/>
                    </a:lnTo>
                    <a:lnTo>
                      <a:pt x="170" y="928"/>
                    </a:lnTo>
                    <a:lnTo>
                      <a:pt x="173" y="913"/>
                    </a:lnTo>
                    <a:lnTo>
                      <a:pt x="176" y="899"/>
                    </a:lnTo>
                    <a:lnTo>
                      <a:pt x="181" y="885"/>
                    </a:lnTo>
                    <a:lnTo>
                      <a:pt x="185" y="872"/>
                    </a:lnTo>
                    <a:lnTo>
                      <a:pt x="190" y="859"/>
                    </a:lnTo>
                    <a:lnTo>
                      <a:pt x="196" y="847"/>
                    </a:lnTo>
                    <a:lnTo>
                      <a:pt x="202" y="835"/>
                    </a:lnTo>
                    <a:lnTo>
                      <a:pt x="210" y="825"/>
                    </a:lnTo>
                    <a:lnTo>
                      <a:pt x="216" y="815"/>
                    </a:lnTo>
                    <a:lnTo>
                      <a:pt x="225" y="805"/>
                    </a:lnTo>
                    <a:lnTo>
                      <a:pt x="233" y="795"/>
                    </a:lnTo>
                    <a:lnTo>
                      <a:pt x="242" y="788"/>
                    </a:lnTo>
                    <a:lnTo>
                      <a:pt x="252" y="779"/>
                    </a:lnTo>
                    <a:lnTo>
                      <a:pt x="262" y="773"/>
                    </a:lnTo>
                    <a:lnTo>
                      <a:pt x="272" y="766"/>
                    </a:lnTo>
                    <a:lnTo>
                      <a:pt x="283" y="762"/>
                    </a:lnTo>
                    <a:lnTo>
                      <a:pt x="295" y="756"/>
                    </a:lnTo>
                    <a:lnTo>
                      <a:pt x="307" y="753"/>
                    </a:lnTo>
                    <a:lnTo>
                      <a:pt x="319" y="751"/>
                    </a:lnTo>
                    <a:lnTo>
                      <a:pt x="332" y="749"/>
                    </a:lnTo>
                    <a:lnTo>
                      <a:pt x="344" y="747"/>
                    </a:lnTo>
                    <a:lnTo>
                      <a:pt x="354" y="745"/>
                    </a:lnTo>
                    <a:lnTo>
                      <a:pt x="366" y="741"/>
                    </a:lnTo>
                    <a:lnTo>
                      <a:pt x="377" y="737"/>
                    </a:lnTo>
                    <a:lnTo>
                      <a:pt x="389" y="732"/>
                    </a:lnTo>
                    <a:lnTo>
                      <a:pt x="400" y="725"/>
                    </a:lnTo>
                    <a:lnTo>
                      <a:pt x="411" y="719"/>
                    </a:lnTo>
                    <a:lnTo>
                      <a:pt x="421" y="711"/>
                    </a:lnTo>
                    <a:lnTo>
                      <a:pt x="443" y="694"/>
                    </a:lnTo>
                    <a:lnTo>
                      <a:pt x="465" y="674"/>
                    </a:lnTo>
                    <a:lnTo>
                      <a:pt x="485" y="653"/>
                    </a:lnTo>
                    <a:lnTo>
                      <a:pt x="506" y="630"/>
                    </a:lnTo>
                    <a:lnTo>
                      <a:pt x="525" y="606"/>
                    </a:lnTo>
                    <a:lnTo>
                      <a:pt x="545" y="580"/>
                    </a:lnTo>
                    <a:lnTo>
                      <a:pt x="563" y="555"/>
                    </a:lnTo>
                    <a:lnTo>
                      <a:pt x="581" y="529"/>
                    </a:lnTo>
                    <a:lnTo>
                      <a:pt x="617" y="478"/>
                    </a:lnTo>
                    <a:lnTo>
                      <a:pt x="651" y="429"/>
                    </a:lnTo>
                    <a:lnTo>
                      <a:pt x="669" y="407"/>
                    </a:lnTo>
                    <a:lnTo>
                      <a:pt x="686" y="386"/>
                    </a:lnTo>
                    <a:lnTo>
                      <a:pt x="704" y="367"/>
                    </a:lnTo>
                    <a:lnTo>
                      <a:pt x="723" y="348"/>
                    </a:lnTo>
                    <a:lnTo>
                      <a:pt x="741" y="332"/>
                    </a:lnTo>
                    <a:lnTo>
                      <a:pt x="761" y="317"/>
                    </a:lnTo>
                    <a:lnTo>
                      <a:pt x="780" y="303"/>
                    </a:lnTo>
                    <a:lnTo>
                      <a:pt x="798" y="290"/>
                    </a:lnTo>
                    <a:lnTo>
                      <a:pt x="818" y="278"/>
                    </a:lnTo>
                    <a:lnTo>
                      <a:pt x="837" y="266"/>
                    </a:lnTo>
                    <a:lnTo>
                      <a:pt x="856" y="256"/>
                    </a:lnTo>
                    <a:lnTo>
                      <a:pt x="875" y="247"/>
                    </a:lnTo>
                    <a:lnTo>
                      <a:pt x="912" y="231"/>
                    </a:lnTo>
                    <a:lnTo>
                      <a:pt x="946" y="216"/>
                    </a:lnTo>
                    <a:lnTo>
                      <a:pt x="979" y="204"/>
                    </a:lnTo>
                    <a:lnTo>
                      <a:pt x="1009" y="191"/>
                    </a:lnTo>
                    <a:lnTo>
                      <a:pt x="1022" y="185"/>
                    </a:lnTo>
                    <a:lnTo>
                      <a:pt x="1035" y="179"/>
                    </a:lnTo>
                    <a:lnTo>
                      <a:pt x="1047" y="172"/>
                    </a:lnTo>
                    <a:lnTo>
                      <a:pt x="1058" y="166"/>
                    </a:lnTo>
                    <a:lnTo>
                      <a:pt x="1067" y="159"/>
                    </a:lnTo>
                    <a:lnTo>
                      <a:pt x="1075" y="152"/>
                    </a:lnTo>
                    <a:lnTo>
                      <a:pt x="1082" y="144"/>
                    </a:lnTo>
                    <a:lnTo>
                      <a:pt x="1088" y="137"/>
                    </a:lnTo>
                    <a:lnTo>
                      <a:pt x="1092" y="127"/>
                    </a:lnTo>
                    <a:lnTo>
                      <a:pt x="1095" y="118"/>
                    </a:lnTo>
                    <a:lnTo>
                      <a:pt x="1096" y="107"/>
                    </a:lnTo>
                    <a:lnTo>
                      <a:pt x="1095" y="97"/>
                    </a:lnTo>
                    <a:lnTo>
                      <a:pt x="1092" y="83"/>
                    </a:lnTo>
                    <a:lnTo>
                      <a:pt x="1089" y="71"/>
                    </a:lnTo>
                    <a:lnTo>
                      <a:pt x="1083" y="60"/>
                    </a:lnTo>
                    <a:lnTo>
                      <a:pt x="1079" y="50"/>
                    </a:lnTo>
                    <a:lnTo>
                      <a:pt x="1073" y="42"/>
                    </a:lnTo>
                    <a:lnTo>
                      <a:pt x="1067" y="34"/>
                    </a:lnTo>
                    <a:lnTo>
                      <a:pt x="1060" y="27"/>
                    </a:lnTo>
                    <a:lnTo>
                      <a:pt x="1053" y="21"/>
                    </a:lnTo>
                    <a:lnTo>
                      <a:pt x="1046" y="16"/>
                    </a:lnTo>
                    <a:lnTo>
                      <a:pt x="1037" y="11"/>
                    </a:lnTo>
                    <a:lnTo>
                      <a:pt x="1028" y="8"/>
                    </a:lnTo>
                    <a:lnTo>
                      <a:pt x="1020" y="6"/>
                    </a:lnTo>
                    <a:lnTo>
                      <a:pt x="1011" y="4"/>
                    </a:lnTo>
                    <a:lnTo>
                      <a:pt x="1001" y="2"/>
                    </a:lnTo>
                    <a:lnTo>
                      <a:pt x="992" y="2"/>
                    </a:lnTo>
                    <a:lnTo>
                      <a:pt x="981" y="0"/>
                    </a:lnTo>
                    <a:lnTo>
                      <a:pt x="966" y="2"/>
                    </a:lnTo>
                    <a:lnTo>
                      <a:pt x="948" y="3"/>
                    </a:lnTo>
                    <a:lnTo>
                      <a:pt x="932" y="6"/>
                    </a:lnTo>
                    <a:lnTo>
                      <a:pt x="915" y="9"/>
                    </a:lnTo>
                    <a:lnTo>
                      <a:pt x="879" y="17"/>
                    </a:lnTo>
                    <a:lnTo>
                      <a:pt x="844" y="26"/>
                    </a:lnTo>
                    <a:lnTo>
                      <a:pt x="808" y="36"/>
                    </a:lnTo>
                    <a:lnTo>
                      <a:pt x="772" y="45"/>
                    </a:lnTo>
                    <a:lnTo>
                      <a:pt x="755" y="48"/>
                    </a:lnTo>
                    <a:lnTo>
                      <a:pt x="739" y="51"/>
                    </a:lnTo>
                    <a:lnTo>
                      <a:pt x="723" y="53"/>
                    </a:lnTo>
                    <a:lnTo>
                      <a:pt x="707" y="54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36" name="Freeform 61">
                <a:extLst>
                  <a:ext uri="{FF2B5EF4-FFF2-40B4-BE49-F238E27FC236}">
                    <a16:creationId xmlns:a16="http://schemas.microsoft.com/office/drawing/2014/main" id="{1F849A65-CB08-4432-AED8-841C3BCAE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35750" y="5186363"/>
                <a:ext cx="357188" cy="379413"/>
              </a:xfrm>
              <a:custGeom>
                <a:avLst/>
                <a:gdLst/>
                <a:ahLst/>
                <a:cxnLst>
                  <a:cxn ang="0">
                    <a:pos x="319" y="0"/>
                  </a:cxn>
                  <a:cxn ang="0">
                    <a:pos x="317" y="0"/>
                  </a:cxn>
                  <a:cxn ang="0">
                    <a:pos x="292" y="2"/>
                  </a:cxn>
                  <a:cxn ang="0">
                    <a:pos x="264" y="8"/>
                  </a:cxn>
                  <a:cxn ang="0">
                    <a:pos x="186" y="30"/>
                  </a:cxn>
                  <a:cxn ang="0">
                    <a:pos x="159" y="38"/>
                  </a:cxn>
                  <a:cxn ang="0">
                    <a:pos x="133" y="45"/>
                  </a:cxn>
                  <a:cxn ang="0">
                    <a:pos x="112" y="53"/>
                  </a:cxn>
                  <a:cxn ang="0">
                    <a:pos x="87" y="63"/>
                  </a:cxn>
                  <a:cxn ang="0">
                    <a:pos x="55" y="80"/>
                  </a:cxn>
                  <a:cxn ang="0">
                    <a:pos x="41" y="91"/>
                  </a:cxn>
                  <a:cxn ang="0">
                    <a:pos x="30" y="104"/>
                  </a:cxn>
                  <a:cxn ang="0">
                    <a:pos x="20" y="119"/>
                  </a:cxn>
                  <a:cxn ang="0">
                    <a:pos x="11" y="136"/>
                  </a:cxn>
                  <a:cxn ang="0">
                    <a:pos x="6" y="156"/>
                  </a:cxn>
                  <a:cxn ang="0">
                    <a:pos x="1" y="178"/>
                  </a:cxn>
                  <a:cxn ang="0">
                    <a:pos x="0" y="201"/>
                  </a:cxn>
                  <a:cxn ang="0">
                    <a:pos x="1" y="223"/>
                  </a:cxn>
                  <a:cxn ang="0">
                    <a:pos x="6" y="243"/>
                  </a:cxn>
                  <a:cxn ang="0">
                    <a:pos x="12" y="263"/>
                  </a:cxn>
                  <a:cxn ang="0">
                    <a:pos x="32" y="299"/>
                  </a:cxn>
                  <a:cxn ang="0">
                    <a:pos x="58" y="333"/>
                  </a:cxn>
                  <a:cxn ang="0">
                    <a:pos x="89" y="362"/>
                  </a:cxn>
                  <a:cxn ang="0">
                    <a:pos x="123" y="387"/>
                  </a:cxn>
                  <a:cxn ang="0">
                    <a:pos x="160" y="405"/>
                  </a:cxn>
                  <a:cxn ang="0">
                    <a:pos x="196" y="418"/>
                  </a:cxn>
                  <a:cxn ang="0">
                    <a:pos x="237" y="429"/>
                  </a:cxn>
                  <a:cxn ang="0">
                    <a:pos x="268" y="433"/>
                  </a:cxn>
                  <a:cxn ang="0">
                    <a:pos x="315" y="440"/>
                  </a:cxn>
                  <a:cxn ang="0">
                    <a:pos x="333" y="445"/>
                  </a:cxn>
                  <a:cxn ang="0">
                    <a:pos x="350" y="455"/>
                  </a:cxn>
                  <a:cxn ang="0">
                    <a:pos x="369" y="472"/>
                  </a:cxn>
                  <a:cxn ang="0">
                    <a:pos x="390" y="498"/>
                  </a:cxn>
                  <a:cxn ang="0">
                    <a:pos x="405" y="523"/>
                  </a:cxn>
                  <a:cxn ang="0">
                    <a:pos x="418" y="552"/>
                  </a:cxn>
                  <a:cxn ang="0">
                    <a:pos x="437" y="616"/>
                  </a:cxn>
                  <a:cxn ang="0">
                    <a:pos x="451" y="682"/>
                  </a:cxn>
                  <a:cxn ang="0">
                    <a:pos x="466" y="742"/>
                  </a:cxn>
                  <a:cxn ang="0">
                    <a:pos x="489" y="804"/>
                  </a:cxn>
                  <a:cxn ang="0">
                    <a:pos x="517" y="864"/>
                  </a:cxn>
                  <a:cxn ang="0">
                    <a:pos x="582" y="892"/>
                  </a:cxn>
                  <a:cxn ang="0">
                    <a:pos x="651" y="917"/>
                  </a:cxn>
                  <a:cxn ang="0">
                    <a:pos x="720" y="938"/>
                  </a:cxn>
                  <a:cxn ang="0">
                    <a:pos x="791" y="954"/>
                  </a:cxn>
                  <a:cxn ang="0">
                    <a:pos x="798" y="899"/>
                  </a:cxn>
                  <a:cxn ang="0">
                    <a:pos x="803" y="841"/>
                  </a:cxn>
                  <a:cxn ang="0">
                    <a:pos x="810" y="725"/>
                  </a:cxn>
                  <a:cxn ang="0">
                    <a:pos x="818" y="620"/>
                  </a:cxn>
                  <a:cxn ang="0">
                    <a:pos x="825" y="576"/>
                  </a:cxn>
                  <a:cxn ang="0">
                    <a:pos x="835" y="540"/>
                  </a:cxn>
                  <a:cxn ang="0">
                    <a:pos x="877" y="429"/>
                  </a:cxn>
                  <a:cxn ang="0">
                    <a:pos x="891" y="380"/>
                  </a:cxn>
                  <a:cxn ang="0">
                    <a:pos x="899" y="334"/>
                  </a:cxn>
                  <a:cxn ang="0">
                    <a:pos x="900" y="287"/>
                  </a:cxn>
                  <a:cxn ang="0">
                    <a:pos x="892" y="239"/>
                  </a:cxn>
                  <a:cxn ang="0">
                    <a:pos x="876" y="185"/>
                  </a:cxn>
                  <a:cxn ang="0">
                    <a:pos x="849" y="124"/>
                  </a:cxn>
                  <a:cxn ang="0">
                    <a:pos x="726" y="89"/>
                  </a:cxn>
                  <a:cxn ang="0">
                    <a:pos x="628" y="63"/>
                  </a:cxn>
                  <a:cxn ang="0">
                    <a:pos x="528" y="39"/>
                  </a:cxn>
                  <a:cxn ang="0">
                    <a:pos x="404" y="13"/>
                  </a:cxn>
                  <a:cxn ang="0">
                    <a:pos x="356" y="3"/>
                  </a:cxn>
                  <a:cxn ang="0">
                    <a:pos x="320" y="0"/>
                  </a:cxn>
                </a:cxnLst>
                <a:rect l="0" t="0" r="r" b="b"/>
                <a:pathLst>
                  <a:path w="900" h="954">
                    <a:moveTo>
                      <a:pt x="320" y="0"/>
                    </a:moveTo>
                    <a:lnTo>
                      <a:pt x="319" y="0"/>
                    </a:lnTo>
                    <a:lnTo>
                      <a:pt x="318" y="0"/>
                    </a:lnTo>
                    <a:lnTo>
                      <a:pt x="317" y="0"/>
                    </a:lnTo>
                    <a:lnTo>
                      <a:pt x="304" y="1"/>
                    </a:lnTo>
                    <a:lnTo>
                      <a:pt x="292" y="2"/>
                    </a:lnTo>
                    <a:lnTo>
                      <a:pt x="279" y="4"/>
                    </a:lnTo>
                    <a:lnTo>
                      <a:pt x="264" y="8"/>
                    </a:lnTo>
                    <a:lnTo>
                      <a:pt x="230" y="17"/>
                    </a:lnTo>
                    <a:lnTo>
                      <a:pt x="186" y="30"/>
                    </a:lnTo>
                    <a:lnTo>
                      <a:pt x="173" y="35"/>
                    </a:lnTo>
                    <a:lnTo>
                      <a:pt x="159" y="38"/>
                    </a:lnTo>
                    <a:lnTo>
                      <a:pt x="146" y="41"/>
                    </a:lnTo>
                    <a:lnTo>
                      <a:pt x="133" y="45"/>
                    </a:lnTo>
                    <a:lnTo>
                      <a:pt x="122" y="49"/>
                    </a:lnTo>
                    <a:lnTo>
                      <a:pt x="112" y="53"/>
                    </a:lnTo>
                    <a:lnTo>
                      <a:pt x="101" y="57"/>
                    </a:lnTo>
                    <a:lnTo>
                      <a:pt x="87" y="63"/>
                    </a:lnTo>
                    <a:lnTo>
                      <a:pt x="71" y="70"/>
                    </a:lnTo>
                    <a:lnTo>
                      <a:pt x="55" y="80"/>
                    </a:lnTo>
                    <a:lnTo>
                      <a:pt x="49" y="85"/>
                    </a:lnTo>
                    <a:lnTo>
                      <a:pt x="41" y="91"/>
                    </a:lnTo>
                    <a:lnTo>
                      <a:pt x="36" y="97"/>
                    </a:lnTo>
                    <a:lnTo>
                      <a:pt x="30" y="104"/>
                    </a:lnTo>
                    <a:lnTo>
                      <a:pt x="25" y="110"/>
                    </a:lnTo>
                    <a:lnTo>
                      <a:pt x="20" y="119"/>
                    </a:lnTo>
                    <a:lnTo>
                      <a:pt x="15" y="126"/>
                    </a:lnTo>
                    <a:lnTo>
                      <a:pt x="11" y="136"/>
                    </a:lnTo>
                    <a:lnTo>
                      <a:pt x="8" y="146"/>
                    </a:lnTo>
                    <a:lnTo>
                      <a:pt x="6" y="156"/>
                    </a:lnTo>
                    <a:lnTo>
                      <a:pt x="4" y="166"/>
                    </a:lnTo>
                    <a:lnTo>
                      <a:pt x="1" y="178"/>
                    </a:lnTo>
                    <a:lnTo>
                      <a:pt x="0" y="190"/>
                    </a:lnTo>
                    <a:lnTo>
                      <a:pt x="0" y="201"/>
                    </a:lnTo>
                    <a:lnTo>
                      <a:pt x="0" y="212"/>
                    </a:lnTo>
                    <a:lnTo>
                      <a:pt x="1" y="223"/>
                    </a:lnTo>
                    <a:lnTo>
                      <a:pt x="4" y="232"/>
                    </a:lnTo>
                    <a:lnTo>
                      <a:pt x="6" y="243"/>
                    </a:lnTo>
                    <a:lnTo>
                      <a:pt x="9" y="253"/>
                    </a:lnTo>
                    <a:lnTo>
                      <a:pt x="12" y="263"/>
                    </a:lnTo>
                    <a:lnTo>
                      <a:pt x="21" y="282"/>
                    </a:lnTo>
                    <a:lnTo>
                      <a:pt x="32" y="299"/>
                    </a:lnTo>
                    <a:lnTo>
                      <a:pt x="45" y="317"/>
                    </a:lnTo>
                    <a:lnTo>
                      <a:pt x="58" y="333"/>
                    </a:lnTo>
                    <a:lnTo>
                      <a:pt x="73" y="348"/>
                    </a:lnTo>
                    <a:lnTo>
                      <a:pt x="89" y="362"/>
                    </a:lnTo>
                    <a:lnTo>
                      <a:pt x="106" y="375"/>
                    </a:lnTo>
                    <a:lnTo>
                      <a:pt x="123" y="387"/>
                    </a:lnTo>
                    <a:lnTo>
                      <a:pt x="142" y="396"/>
                    </a:lnTo>
                    <a:lnTo>
                      <a:pt x="160" y="405"/>
                    </a:lnTo>
                    <a:lnTo>
                      <a:pt x="179" y="413"/>
                    </a:lnTo>
                    <a:lnTo>
                      <a:pt x="196" y="418"/>
                    </a:lnTo>
                    <a:lnTo>
                      <a:pt x="217" y="425"/>
                    </a:lnTo>
                    <a:lnTo>
                      <a:pt x="237" y="429"/>
                    </a:lnTo>
                    <a:lnTo>
                      <a:pt x="254" y="431"/>
                    </a:lnTo>
                    <a:lnTo>
                      <a:pt x="268" y="433"/>
                    </a:lnTo>
                    <a:lnTo>
                      <a:pt x="294" y="436"/>
                    </a:lnTo>
                    <a:lnTo>
                      <a:pt x="315" y="440"/>
                    </a:lnTo>
                    <a:lnTo>
                      <a:pt x="324" y="442"/>
                    </a:lnTo>
                    <a:lnTo>
                      <a:pt x="333" y="445"/>
                    </a:lnTo>
                    <a:lnTo>
                      <a:pt x="342" y="448"/>
                    </a:lnTo>
                    <a:lnTo>
                      <a:pt x="350" y="455"/>
                    </a:lnTo>
                    <a:lnTo>
                      <a:pt x="360" y="462"/>
                    </a:lnTo>
                    <a:lnTo>
                      <a:pt x="369" y="472"/>
                    </a:lnTo>
                    <a:lnTo>
                      <a:pt x="379" y="484"/>
                    </a:lnTo>
                    <a:lnTo>
                      <a:pt x="390" y="498"/>
                    </a:lnTo>
                    <a:lnTo>
                      <a:pt x="399" y="510"/>
                    </a:lnTo>
                    <a:lnTo>
                      <a:pt x="405" y="523"/>
                    </a:lnTo>
                    <a:lnTo>
                      <a:pt x="412" y="537"/>
                    </a:lnTo>
                    <a:lnTo>
                      <a:pt x="418" y="552"/>
                    </a:lnTo>
                    <a:lnTo>
                      <a:pt x="428" y="582"/>
                    </a:lnTo>
                    <a:lnTo>
                      <a:pt x="437" y="616"/>
                    </a:lnTo>
                    <a:lnTo>
                      <a:pt x="444" y="649"/>
                    </a:lnTo>
                    <a:lnTo>
                      <a:pt x="451" y="682"/>
                    </a:lnTo>
                    <a:lnTo>
                      <a:pt x="458" y="714"/>
                    </a:lnTo>
                    <a:lnTo>
                      <a:pt x="466" y="742"/>
                    </a:lnTo>
                    <a:lnTo>
                      <a:pt x="477" y="773"/>
                    </a:lnTo>
                    <a:lnTo>
                      <a:pt x="489" y="804"/>
                    </a:lnTo>
                    <a:lnTo>
                      <a:pt x="501" y="834"/>
                    </a:lnTo>
                    <a:lnTo>
                      <a:pt x="517" y="864"/>
                    </a:lnTo>
                    <a:lnTo>
                      <a:pt x="549" y="878"/>
                    </a:lnTo>
                    <a:lnTo>
                      <a:pt x="582" y="892"/>
                    </a:lnTo>
                    <a:lnTo>
                      <a:pt x="616" y="905"/>
                    </a:lnTo>
                    <a:lnTo>
                      <a:pt x="651" y="917"/>
                    </a:lnTo>
                    <a:lnTo>
                      <a:pt x="684" y="928"/>
                    </a:lnTo>
                    <a:lnTo>
                      <a:pt x="720" y="938"/>
                    </a:lnTo>
                    <a:lnTo>
                      <a:pt x="755" y="946"/>
                    </a:lnTo>
                    <a:lnTo>
                      <a:pt x="791" y="954"/>
                    </a:lnTo>
                    <a:lnTo>
                      <a:pt x="794" y="927"/>
                    </a:lnTo>
                    <a:lnTo>
                      <a:pt x="798" y="899"/>
                    </a:lnTo>
                    <a:lnTo>
                      <a:pt x="801" y="871"/>
                    </a:lnTo>
                    <a:lnTo>
                      <a:pt x="803" y="841"/>
                    </a:lnTo>
                    <a:lnTo>
                      <a:pt x="807" y="783"/>
                    </a:lnTo>
                    <a:lnTo>
                      <a:pt x="810" y="725"/>
                    </a:lnTo>
                    <a:lnTo>
                      <a:pt x="814" y="670"/>
                    </a:lnTo>
                    <a:lnTo>
                      <a:pt x="818" y="620"/>
                    </a:lnTo>
                    <a:lnTo>
                      <a:pt x="821" y="597"/>
                    </a:lnTo>
                    <a:lnTo>
                      <a:pt x="825" y="576"/>
                    </a:lnTo>
                    <a:lnTo>
                      <a:pt x="830" y="557"/>
                    </a:lnTo>
                    <a:lnTo>
                      <a:pt x="835" y="540"/>
                    </a:lnTo>
                    <a:lnTo>
                      <a:pt x="858" y="481"/>
                    </a:lnTo>
                    <a:lnTo>
                      <a:pt x="877" y="429"/>
                    </a:lnTo>
                    <a:lnTo>
                      <a:pt x="885" y="404"/>
                    </a:lnTo>
                    <a:lnTo>
                      <a:pt x="891" y="380"/>
                    </a:lnTo>
                    <a:lnTo>
                      <a:pt x="896" y="358"/>
                    </a:lnTo>
                    <a:lnTo>
                      <a:pt x="899" y="334"/>
                    </a:lnTo>
                    <a:lnTo>
                      <a:pt x="900" y="311"/>
                    </a:lnTo>
                    <a:lnTo>
                      <a:pt x="900" y="287"/>
                    </a:lnTo>
                    <a:lnTo>
                      <a:pt x="898" y="264"/>
                    </a:lnTo>
                    <a:lnTo>
                      <a:pt x="892" y="239"/>
                    </a:lnTo>
                    <a:lnTo>
                      <a:pt x="886" y="213"/>
                    </a:lnTo>
                    <a:lnTo>
                      <a:pt x="876" y="185"/>
                    </a:lnTo>
                    <a:lnTo>
                      <a:pt x="864" y="156"/>
                    </a:lnTo>
                    <a:lnTo>
                      <a:pt x="849" y="124"/>
                    </a:lnTo>
                    <a:lnTo>
                      <a:pt x="782" y="105"/>
                    </a:lnTo>
                    <a:lnTo>
                      <a:pt x="726" y="89"/>
                    </a:lnTo>
                    <a:lnTo>
                      <a:pt x="675" y="76"/>
                    </a:lnTo>
                    <a:lnTo>
                      <a:pt x="628" y="63"/>
                    </a:lnTo>
                    <a:lnTo>
                      <a:pt x="579" y="51"/>
                    </a:lnTo>
                    <a:lnTo>
                      <a:pt x="528" y="39"/>
                    </a:lnTo>
                    <a:lnTo>
                      <a:pt x="471" y="26"/>
                    </a:lnTo>
                    <a:lnTo>
                      <a:pt x="404" y="13"/>
                    </a:lnTo>
                    <a:lnTo>
                      <a:pt x="378" y="8"/>
                    </a:lnTo>
                    <a:lnTo>
                      <a:pt x="356" y="3"/>
                    </a:lnTo>
                    <a:lnTo>
                      <a:pt x="337" y="1"/>
                    </a:lnTo>
                    <a:lnTo>
                      <a:pt x="320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37" name="Freeform 62">
                <a:extLst>
                  <a:ext uri="{FF2B5EF4-FFF2-40B4-BE49-F238E27FC236}">
                    <a16:creationId xmlns:a16="http://schemas.microsoft.com/office/drawing/2014/main" id="{C9D2F2E2-16CC-4301-8461-302BA163AC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34213" y="4725988"/>
                <a:ext cx="496888" cy="776288"/>
              </a:xfrm>
              <a:custGeom>
                <a:avLst/>
                <a:gdLst/>
                <a:ahLst/>
                <a:cxnLst>
                  <a:cxn ang="0">
                    <a:pos x="639" y="1"/>
                  </a:cxn>
                  <a:cxn ang="0">
                    <a:pos x="582" y="12"/>
                  </a:cxn>
                  <a:cxn ang="0">
                    <a:pos x="534" y="31"/>
                  </a:cxn>
                  <a:cxn ang="0">
                    <a:pos x="478" y="73"/>
                  </a:cxn>
                  <a:cxn ang="0">
                    <a:pos x="420" y="144"/>
                  </a:cxn>
                  <a:cxn ang="0">
                    <a:pos x="359" y="231"/>
                  </a:cxn>
                  <a:cxn ang="0">
                    <a:pos x="307" y="268"/>
                  </a:cxn>
                  <a:cxn ang="0">
                    <a:pos x="215" y="310"/>
                  </a:cxn>
                  <a:cxn ang="0">
                    <a:pos x="121" y="353"/>
                  </a:cxn>
                  <a:cxn ang="0">
                    <a:pos x="66" y="394"/>
                  </a:cxn>
                  <a:cxn ang="0">
                    <a:pos x="44" y="424"/>
                  </a:cxn>
                  <a:cxn ang="0">
                    <a:pos x="31" y="475"/>
                  </a:cxn>
                  <a:cxn ang="0">
                    <a:pos x="29" y="553"/>
                  </a:cxn>
                  <a:cxn ang="0">
                    <a:pos x="22" y="670"/>
                  </a:cxn>
                  <a:cxn ang="0">
                    <a:pos x="11" y="702"/>
                  </a:cxn>
                  <a:cxn ang="0">
                    <a:pos x="1" y="741"/>
                  </a:cxn>
                  <a:cxn ang="0">
                    <a:pos x="1" y="794"/>
                  </a:cxn>
                  <a:cxn ang="0">
                    <a:pos x="16" y="866"/>
                  </a:cxn>
                  <a:cxn ang="0">
                    <a:pos x="39" y="902"/>
                  </a:cxn>
                  <a:cxn ang="0">
                    <a:pos x="72" y="929"/>
                  </a:cxn>
                  <a:cxn ang="0">
                    <a:pos x="127" y="949"/>
                  </a:cxn>
                  <a:cxn ang="0">
                    <a:pos x="247" y="957"/>
                  </a:cxn>
                  <a:cxn ang="0">
                    <a:pos x="324" y="972"/>
                  </a:cxn>
                  <a:cxn ang="0">
                    <a:pos x="364" y="995"/>
                  </a:cxn>
                  <a:cxn ang="0">
                    <a:pos x="395" y="1023"/>
                  </a:cxn>
                  <a:cxn ang="0">
                    <a:pos x="445" y="1095"/>
                  </a:cxn>
                  <a:cxn ang="0">
                    <a:pos x="518" y="1217"/>
                  </a:cxn>
                  <a:cxn ang="0">
                    <a:pos x="566" y="1275"/>
                  </a:cxn>
                  <a:cxn ang="0">
                    <a:pos x="577" y="1319"/>
                  </a:cxn>
                  <a:cxn ang="0">
                    <a:pos x="548" y="1464"/>
                  </a:cxn>
                  <a:cxn ang="0">
                    <a:pos x="537" y="1542"/>
                  </a:cxn>
                  <a:cxn ang="0">
                    <a:pos x="537" y="1635"/>
                  </a:cxn>
                  <a:cxn ang="0">
                    <a:pos x="557" y="1743"/>
                  </a:cxn>
                  <a:cxn ang="0">
                    <a:pos x="608" y="1869"/>
                  </a:cxn>
                  <a:cxn ang="0">
                    <a:pos x="639" y="1919"/>
                  </a:cxn>
                  <a:cxn ang="0">
                    <a:pos x="674" y="1956"/>
                  </a:cxn>
                  <a:cxn ang="0">
                    <a:pos x="762" y="1895"/>
                  </a:cxn>
                  <a:cxn ang="0">
                    <a:pos x="844" y="1827"/>
                  </a:cxn>
                  <a:cxn ang="0">
                    <a:pos x="921" y="1752"/>
                  </a:cxn>
                  <a:cxn ang="0">
                    <a:pos x="991" y="1671"/>
                  </a:cxn>
                  <a:cxn ang="0">
                    <a:pos x="999" y="1553"/>
                  </a:cxn>
                  <a:cxn ang="0">
                    <a:pos x="993" y="1417"/>
                  </a:cxn>
                  <a:cxn ang="0">
                    <a:pos x="1011" y="1321"/>
                  </a:cxn>
                  <a:cxn ang="0">
                    <a:pos x="1076" y="1174"/>
                  </a:cxn>
                  <a:cxn ang="0">
                    <a:pos x="1187" y="960"/>
                  </a:cxn>
                  <a:cxn ang="0">
                    <a:pos x="1250" y="861"/>
                  </a:cxn>
                  <a:cxn ang="0">
                    <a:pos x="1239" y="735"/>
                  </a:cxn>
                  <a:cxn ang="0">
                    <a:pos x="1215" y="615"/>
                  </a:cxn>
                  <a:cxn ang="0">
                    <a:pos x="1179" y="499"/>
                  </a:cxn>
                  <a:cxn ang="0">
                    <a:pos x="1132" y="388"/>
                  </a:cxn>
                  <a:cxn ang="0">
                    <a:pos x="1076" y="282"/>
                  </a:cxn>
                  <a:cxn ang="0">
                    <a:pos x="1009" y="184"/>
                  </a:cxn>
                  <a:cxn ang="0">
                    <a:pos x="933" y="92"/>
                  </a:cxn>
                  <a:cxn ang="0">
                    <a:pos x="849" y="8"/>
                  </a:cxn>
                  <a:cxn ang="0">
                    <a:pos x="811" y="13"/>
                  </a:cxn>
                  <a:cxn ang="0">
                    <a:pos x="760" y="9"/>
                  </a:cxn>
                  <a:cxn ang="0">
                    <a:pos x="674" y="0"/>
                  </a:cxn>
                </a:cxnLst>
                <a:rect l="0" t="0" r="r" b="b"/>
                <a:pathLst>
                  <a:path w="1250" h="1956">
                    <a:moveTo>
                      <a:pt x="674" y="0"/>
                    </a:moveTo>
                    <a:lnTo>
                      <a:pt x="672" y="0"/>
                    </a:lnTo>
                    <a:lnTo>
                      <a:pt x="655" y="0"/>
                    </a:lnTo>
                    <a:lnTo>
                      <a:pt x="639" y="1"/>
                    </a:lnTo>
                    <a:lnTo>
                      <a:pt x="624" y="2"/>
                    </a:lnTo>
                    <a:lnTo>
                      <a:pt x="609" y="5"/>
                    </a:lnTo>
                    <a:lnTo>
                      <a:pt x="595" y="8"/>
                    </a:lnTo>
                    <a:lnTo>
                      <a:pt x="582" y="12"/>
                    </a:lnTo>
                    <a:lnTo>
                      <a:pt x="569" y="16"/>
                    </a:lnTo>
                    <a:lnTo>
                      <a:pt x="557" y="21"/>
                    </a:lnTo>
                    <a:lnTo>
                      <a:pt x="545" y="26"/>
                    </a:lnTo>
                    <a:lnTo>
                      <a:pt x="534" y="31"/>
                    </a:lnTo>
                    <a:lnTo>
                      <a:pt x="524" y="38"/>
                    </a:lnTo>
                    <a:lnTo>
                      <a:pt x="514" y="44"/>
                    </a:lnTo>
                    <a:lnTo>
                      <a:pt x="496" y="58"/>
                    </a:lnTo>
                    <a:lnTo>
                      <a:pt x="478" y="73"/>
                    </a:lnTo>
                    <a:lnTo>
                      <a:pt x="462" y="90"/>
                    </a:lnTo>
                    <a:lnTo>
                      <a:pt x="447" y="107"/>
                    </a:lnTo>
                    <a:lnTo>
                      <a:pt x="433" y="125"/>
                    </a:lnTo>
                    <a:lnTo>
                      <a:pt x="420" y="144"/>
                    </a:lnTo>
                    <a:lnTo>
                      <a:pt x="396" y="180"/>
                    </a:lnTo>
                    <a:lnTo>
                      <a:pt x="371" y="216"/>
                    </a:lnTo>
                    <a:lnTo>
                      <a:pt x="366" y="224"/>
                    </a:lnTo>
                    <a:lnTo>
                      <a:pt x="359" y="231"/>
                    </a:lnTo>
                    <a:lnTo>
                      <a:pt x="352" y="238"/>
                    </a:lnTo>
                    <a:lnTo>
                      <a:pt x="344" y="244"/>
                    </a:lnTo>
                    <a:lnTo>
                      <a:pt x="327" y="257"/>
                    </a:lnTo>
                    <a:lnTo>
                      <a:pt x="307" y="268"/>
                    </a:lnTo>
                    <a:lnTo>
                      <a:pt x="285" y="279"/>
                    </a:lnTo>
                    <a:lnTo>
                      <a:pt x="262" y="289"/>
                    </a:lnTo>
                    <a:lnTo>
                      <a:pt x="238" y="299"/>
                    </a:lnTo>
                    <a:lnTo>
                      <a:pt x="215" y="310"/>
                    </a:lnTo>
                    <a:lnTo>
                      <a:pt x="191" y="320"/>
                    </a:lnTo>
                    <a:lnTo>
                      <a:pt x="166" y="330"/>
                    </a:lnTo>
                    <a:lnTo>
                      <a:pt x="143" y="341"/>
                    </a:lnTo>
                    <a:lnTo>
                      <a:pt x="121" y="353"/>
                    </a:lnTo>
                    <a:lnTo>
                      <a:pt x="100" y="366"/>
                    </a:lnTo>
                    <a:lnTo>
                      <a:pt x="82" y="379"/>
                    </a:lnTo>
                    <a:lnTo>
                      <a:pt x="73" y="387"/>
                    </a:lnTo>
                    <a:lnTo>
                      <a:pt x="66" y="394"/>
                    </a:lnTo>
                    <a:lnTo>
                      <a:pt x="59" y="403"/>
                    </a:lnTo>
                    <a:lnTo>
                      <a:pt x="53" y="410"/>
                    </a:lnTo>
                    <a:lnTo>
                      <a:pt x="48" y="418"/>
                    </a:lnTo>
                    <a:lnTo>
                      <a:pt x="44" y="424"/>
                    </a:lnTo>
                    <a:lnTo>
                      <a:pt x="41" y="432"/>
                    </a:lnTo>
                    <a:lnTo>
                      <a:pt x="38" y="441"/>
                    </a:lnTo>
                    <a:lnTo>
                      <a:pt x="33" y="457"/>
                    </a:lnTo>
                    <a:lnTo>
                      <a:pt x="31" y="475"/>
                    </a:lnTo>
                    <a:lnTo>
                      <a:pt x="29" y="494"/>
                    </a:lnTo>
                    <a:lnTo>
                      <a:pt x="29" y="513"/>
                    </a:lnTo>
                    <a:lnTo>
                      <a:pt x="29" y="532"/>
                    </a:lnTo>
                    <a:lnTo>
                      <a:pt x="29" y="553"/>
                    </a:lnTo>
                    <a:lnTo>
                      <a:pt x="30" y="593"/>
                    </a:lnTo>
                    <a:lnTo>
                      <a:pt x="29" y="633"/>
                    </a:lnTo>
                    <a:lnTo>
                      <a:pt x="27" y="651"/>
                    </a:lnTo>
                    <a:lnTo>
                      <a:pt x="22" y="670"/>
                    </a:lnTo>
                    <a:lnTo>
                      <a:pt x="20" y="678"/>
                    </a:lnTo>
                    <a:lnTo>
                      <a:pt x="18" y="687"/>
                    </a:lnTo>
                    <a:lnTo>
                      <a:pt x="15" y="694"/>
                    </a:lnTo>
                    <a:lnTo>
                      <a:pt x="11" y="702"/>
                    </a:lnTo>
                    <a:lnTo>
                      <a:pt x="7" y="711"/>
                    </a:lnTo>
                    <a:lnTo>
                      <a:pt x="4" y="719"/>
                    </a:lnTo>
                    <a:lnTo>
                      <a:pt x="2" y="730"/>
                    </a:lnTo>
                    <a:lnTo>
                      <a:pt x="1" y="741"/>
                    </a:lnTo>
                    <a:lnTo>
                      <a:pt x="0" y="754"/>
                    </a:lnTo>
                    <a:lnTo>
                      <a:pt x="0" y="767"/>
                    </a:lnTo>
                    <a:lnTo>
                      <a:pt x="0" y="780"/>
                    </a:lnTo>
                    <a:lnTo>
                      <a:pt x="1" y="794"/>
                    </a:lnTo>
                    <a:lnTo>
                      <a:pt x="4" y="820"/>
                    </a:lnTo>
                    <a:lnTo>
                      <a:pt x="10" y="845"/>
                    </a:lnTo>
                    <a:lnTo>
                      <a:pt x="13" y="856"/>
                    </a:lnTo>
                    <a:lnTo>
                      <a:pt x="16" y="866"/>
                    </a:lnTo>
                    <a:lnTo>
                      <a:pt x="20" y="875"/>
                    </a:lnTo>
                    <a:lnTo>
                      <a:pt x="25" y="882"/>
                    </a:lnTo>
                    <a:lnTo>
                      <a:pt x="31" y="892"/>
                    </a:lnTo>
                    <a:lnTo>
                      <a:pt x="39" y="902"/>
                    </a:lnTo>
                    <a:lnTo>
                      <a:pt x="47" y="909"/>
                    </a:lnTo>
                    <a:lnTo>
                      <a:pt x="55" y="917"/>
                    </a:lnTo>
                    <a:lnTo>
                      <a:pt x="64" y="923"/>
                    </a:lnTo>
                    <a:lnTo>
                      <a:pt x="72" y="929"/>
                    </a:lnTo>
                    <a:lnTo>
                      <a:pt x="81" y="934"/>
                    </a:lnTo>
                    <a:lnTo>
                      <a:pt x="89" y="939"/>
                    </a:lnTo>
                    <a:lnTo>
                      <a:pt x="109" y="945"/>
                    </a:lnTo>
                    <a:lnTo>
                      <a:pt x="127" y="949"/>
                    </a:lnTo>
                    <a:lnTo>
                      <a:pt x="147" y="953"/>
                    </a:lnTo>
                    <a:lnTo>
                      <a:pt x="167" y="955"/>
                    </a:lnTo>
                    <a:lnTo>
                      <a:pt x="207" y="956"/>
                    </a:lnTo>
                    <a:lnTo>
                      <a:pt x="247" y="957"/>
                    </a:lnTo>
                    <a:lnTo>
                      <a:pt x="268" y="959"/>
                    </a:lnTo>
                    <a:lnTo>
                      <a:pt x="287" y="961"/>
                    </a:lnTo>
                    <a:lnTo>
                      <a:pt x="305" y="966"/>
                    </a:lnTo>
                    <a:lnTo>
                      <a:pt x="324" y="972"/>
                    </a:lnTo>
                    <a:lnTo>
                      <a:pt x="335" y="977"/>
                    </a:lnTo>
                    <a:lnTo>
                      <a:pt x="344" y="983"/>
                    </a:lnTo>
                    <a:lnTo>
                      <a:pt x="354" y="988"/>
                    </a:lnTo>
                    <a:lnTo>
                      <a:pt x="364" y="995"/>
                    </a:lnTo>
                    <a:lnTo>
                      <a:pt x="372" y="1001"/>
                    </a:lnTo>
                    <a:lnTo>
                      <a:pt x="380" y="1008"/>
                    </a:lnTo>
                    <a:lnTo>
                      <a:pt x="388" y="1015"/>
                    </a:lnTo>
                    <a:lnTo>
                      <a:pt x="395" y="1023"/>
                    </a:lnTo>
                    <a:lnTo>
                      <a:pt x="409" y="1040"/>
                    </a:lnTo>
                    <a:lnTo>
                      <a:pt x="422" y="1057"/>
                    </a:lnTo>
                    <a:lnTo>
                      <a:pt x="434" y="1076"/>
                    </a:lnTo>
                    <a:lnTo>
                      <a:pt x="445" y="1095"/>
                    </a:lnTo>
                    <a:lnTo>
                      <a:pt x="467" y="1135"/>
                    </a:lnTo>
                    <a:lnTo>
                      <a:pt x="491" y="1176"/>
                    </a:lnTo>
                    <a:lnTo>
                      <a:pt x="504" y="1197"/>
                    </a:lnTo>
                    <a:lnTo>
                      <a:pt x="518" y="1217"/>
                    </a:lnTo>
                    <a:lnTo>
                      <a:pt x="533" y="1237"/>
                    </a:lnTo>
                    <a:lnTo>
                      <a:pt x="551" y="1256"/>
                    </a:lnTo>
                    <a:lnTo>
                      <a:pt x="559" y="1266"/>
                    </a:lnTo>
                    <a:lnTo>
                      <a:pt x="566" y="1275"/>
                    </a:lnTo>
                    <a:lnTo>
                      <a:pt x="570" y="1285"/>
                    </a:lnTo>
                    <a:lnTo>
                      <a:pt x="574" y="1296"/>
                    </a:lnTo>
                    <a:lnTo>
                      <a:pt x="577" y="1307"/>
                    </a:lnTo>
                    <a:lnTo>
                      <a:pt x="577" y="1319"/>
                    </a:lnTo>
                    <a:lnTo>
                      <a:pt x="577" y="1331"/>
                    </a:lnTo>
                    <a:lnTo>
                      <a:pt x="575" y="1342"/>
                    </a:lnTo>
                    <a:lnTo>
                      <a:pt x="564" y="1399"/>
                    </a:lnTo>
                    <a:lnTo>
                      <a:pt x="548" y="1464"/>
                    </a:lnTo>
                    <a:lnTo>
                      <a:pt x="544" y="1483"/>
                    </a:lnTo>
                    <a:lnTo>
                      <a:pt x="541" y="1502"/>
                    </a:lnTo>
                    <a:lnTo>
                      <a:pt x="539" y="1522"/>
                    </a:lnTo>
                    <a:lnTo>
                      <a:pt x="537" y="1542"/>
                    </a:lnTo>
                    <a:lnTo>
                      <a:pt x="534" y="1564"/>
                    </a:lnTo>
                    <a:lnTo>
                      <a:pt x="534" y="1587"/>
                    </a:lnTo>
                    <a:lnTo>
                      <a:pt x="534" y="1610"/>
                    </a:lnTo>
                    <a:lnTo>
                      <a:pt x="537" y="1635"/>
                    </a:lnTo>
                    <a:lnTo>
                      <a:pt x="540" y="1660"/>
                    </a:lnTo>
                    <a:lnTo>
                      <a:pt x="544" y="1687"/>
                    </a:lnTo>
                    <a:lnTo>
                      <a:pt x="550" y="1715"/>
                    </a:lnTo>
                    <a:lnTo>
                      <a:pt x="557" y="1743"/>
                    </a:lnTo>
                    <a:lnTo>
                      <a:pt x="567" y="1773"/>
                    </a:lnTo>
                    <a:lnTo>
                      <a:pt x="579" y="1804"/>
                    </a:lnTo>
                    <a:lnTo>
                      <a:pt x="592" y="1836"/>
                    </a:lnTo>
                    <a:lnTo>
                      <a:pt x="608" y="1869"/>
                    </a:lnTo>
                    <a:lnTo>
                      <a:pt x="615" y="1884"/>
                    </a:lnTo>
                    <a:lnTo>
                      <a:pt x="623" y="1896"/>
                    </a:lnTo>
                    <a:lnTo>
                      <a:pt x="631" y="1908"/>
                    </a:lnTo>
                    <a:lnTo>
                      <a:pt x="639" y="1919"/>
                    </a:lnTo>
                    <a:lnTo>
                      <a:pt x="647" y="1930"/>
                    </a:lnTo>
                    <a:lnTo>
                      <a:pt x="655" y="1940"/>
                    </a:lnTo>
                    <a:lnTo>
                      <a:pt x="664" y="1948"/>
                    </a:lnTo>
                    <a:lnTo>
                      <a:pt x="674" y="1956"/>
                    </a:lnTo>
                    <a:lnTo>
                      <a:pt x="696" y="1941"/>
                    </a:lnTo>
                    <a:lnTo>
                      <a:pt x="718" y="1927"/>
                    </a:lnTo>
                    <a:lnTo>
                      <a:pt x="741" y="1911"/>
                    </a:lnTo>
                    <a:lnTo>
                      <a:pt x="762" y="1895"/>
                    </a:lnTo>
                    <a:lnTo>
                      <a:pt x="783" y="1878"/>
                    </a:lnTo>
                    <a:lnTo>
                      <a:pt x="804" y="1862"/>
                    </a:lnTo>
                    <a:lnTo>
                      <a:pt x="825" y="1845"/>
                    </a:lnTo>
                    <a:lnTo>
                      <a:pt x="844" y="1827"/>
                    </a:lnTo>
                    <a:lnTo>
                      <a:pt x="865" y="1809"/>
                    </a:lnTo>
                    <a:lnTo>
                      <a:pt x="884" y="1791"/>
                    </a:lnTo>
                    <a:lnTo>
                      <a:pt x="903" y="1771"/>
                    </a:lnTo>
                    <a:lnTo>
                      <a:pt x="921" y="1752"/>
                    </a:lnTo>
                    <a:lnTo>
                      <a:pt x="939" y="1732"/>
                    </a:lnTo>
                    <a:lnTo>
                      <a:pt x="957" y="1712"/>
                    </a:lnTo>
                    <a:lnTo>
                      <a:pt x="974" y="1691"/>
                    </a:lnTo>
                    <a:lnTo>
                      <a:pt x="991" y="1671"/>
                    </a:lnTo>
                    <a:lnTo>
                      <a:pt x="996" y="1637"/>
                    </a:lnTo>
                    <a:lnTo>
                      <a:pt x="998" y="1607"/>
                    </a:lnTo>
                    <a:lnTo>
                      <a:pt x="999" y="1579"/>
                    </a:lnTo>
                    <a:lnTo>
                      <a:pt x="999" y="1553"/>
                    </a:lnTo>
                    <a:lnTo>
                      <a:pt x="997" y="1506"/>
                    </a:lnTo>
                    <a:lnTo>
                      <a:pt x="993" y="1461"/>
                    </a:lnTo>
                    <a:lnTo>
                      <a:pt x="993" y="1439"/>
                    </a:lnTo>
                    <a:lnTo>
                      <a:pt x="993" y="1417"/>
                    </a:lnTo>
                    <a:lnTo>
                      <a:pt x="996" y="1394"/>
                    </a:lnTo>
                    <a:lnTo>
                      <a:pt x="999" y="1372"/>
                    </a:lnTo>
                    <a:lnTo>
                      <a:pt x="1003" y="1347"/>
                    </a:lnTo>
                    <a:lnTo>
                      <a:pt x="1011" y="1321"/>
                    </a:lnTo>
                    <a:lnTo>
                      <a:pt x="1022" y="1293"/>
                    </a:lnTo>
                    <a:lnTo>
                      <a:pt x="1033" y="1263"/>
                    </a:lnTo>
                    <a:lnTo>
                      <a:pt x="1053" y="1221"/>
                    </a:lnTo>
                    <a:lnTo>
                      <a:pt x="1076" y="1174"/>
                    </a:lnTo>
                    <a:lnTo>
                      <a:pt x="1100" y="1122"/>
                    </a:lnTo>
                    <a:lnTo>
                      <a:pt x="1127" y="1069"/>
                    </a:lnTo>
                    <a:lnTo>
                      <a:pt x="1155" y="1014"/>
                    </a:lnTo>
                    <a:lnTo>
                      <a:pt x="1187" y="960"/>
                    </a:lnTo>
                    <a:lnTo>
                      <a:pt x="1202" y="934"/>
                    </a:lnTo>
                    <a:lnTo>
                      <a:pt x="1218" y="908"/>
                    </a:lnTo>
                    <a:lnTo>
                      <a:pt x="1234" y="885"/>
                    </a:lnTo>
                    <a:lnTo>
                      <a:pt x="1250" y="861"/>
                    </a:lnTo>
                    <a:lnTo>
                      <a:pt x="1248" y="829"/>
                    </a:lnTo>
                    <a:lnTo>
                      <a:pt x="1246" y="798"/>
                    </a:lnTo>
                    <a:lnTo>
                      <a:pt x="1243" y="767"/>
                    </a:lnTo>
                    <a:lnTo>
                      <a:pt x="1239" y="735"/>
                    </a:lnTo>
                    <a:lnTo>
                      <a:pt x="1233" y="705"/>
                    </a:lnTo>
                    <a:lnTo>
                      <a:pt x="1228" y="675"/>
                    </a:lnTo>
                    <a:lnTo>
                      <a:pt x="1221" y="645"/>
                    </a:lnTo>
                    <a:lnTo>
                      <a:pt x="1215" y="615"/>
                    </a:lnTo>
                    <a:lnTo>
                      <a:pt x="1206" y="585"/>
                    </a:lnTo>
                    <a:lnTo>
                      <a:pt x="1198" y="556"/>
                    </a:lnTo>
                    <a:lnTo>
                      <a:pt x="1189" y="527"/>
                    </a:lnTo>
                    <a:lnTo>
                      <a:pt x="1179" y="499"/>
                    </a:lnTo>
                    <a:lnTo>
                      <a:pt x="1168" y="470"/>
                    </a:lnTo>
                    <a:lnTo>
                      <a:pt x="1157" y="443"/>
                    </a:lnTo>
                    <a:lnTo>
                      <a:pt x="1145" y="415"/>
                    </a:lnTo>
                    <a:lnTo>
                      <a:pt x="1132" y="388"/>
                    </a:lnTo>
                    <a:lnTo>
                      <a:pt x="1119" y="361"/>
                    </a:lnTo>
                    <a:lnTo>
                      <a:pt x="1105" y="334"/>
                    </a:lnTo>
                    <a:lnTo>
                      <a:pt x="1091" y="308"/>
                    </a:lnTo>
                    <a:lnTo>
                      <a:pt x="1076" y="282"/>
                    </a:lnTo>
                    <a:lnTo>
                      <a:pt x="1059" y="257"/>
                    </a:lnTo>
                    <a:lnTo>
                      <a:pt x="1043" y="232"/>
                    </a:lnTo>
                    <a:lnTo>
                      <a:pt x="1026" y="207"/>
                    </a:lnTo>
                    <a:lnTo>
                      <a:pt x="1009" y="184"/>
                    </a:lnTo>
                    <a:lnTo>
                      <a:pt x="990" y="160"/>
                    </a:lnTo>
                    <a:lnTo>
                      <a:pt x="972" y="136"/>
                    </a:lnTo>
                    <a:lnTo>
                      <a:pt x="952" y="113"/>
                    </a:lnTo>
                    <a:lnTo>
                      <a:pt x="933" y="92"/>
                    </a:lnTo>
                    <a:lnTo>
                      <a:pt x="912" y="70"/>
                    </a:lnTo>
                    <a:lnTo>
                      <a:pt x="892" y="49"/>
                    </a:lnTo>
                    <a:lnTo>
                      <a:pt x="870" y="28"/>
                    </a:lnTo>
                    <a:lnTo>
                      <a:pt x="849" y="8"/>
                    </a:lnTo>
                    <a:lnTo>
                      <a:pt x="840" y="10"/>
                    </a:lnTo>
                    <a:lnTo>
                      <a:pt x="831" y="12"/>
                    </a:lnTo>
                    <a:lnTo>
                      <a:pt x="822" y="13"/>
                    </a:lnTo>
                    <a:lnTo>
                      <a:pt x="811" y="13"/>
                    </a:lnTo>
                    <a:lnTo>
                      <a:pt x="799" y="13"/>
                    </a:lnTo>
                    <a:lnTo>
                      <a:pt x="787" y="12"/>
                    </a:lnTo>
                    <a:lnTo>
                      <a:pt x="774" y="11"/>
                    </a:lnTo>
                    <a:lnTo>
                      <a:pt x="760" y="9"/>
                    </a:lnTo>
                    <a:lnTo>
                      <a:pt x="737" y="4"/>
                    </a:lnTo>
                    <a:lnTo>
                      <a:pt x="715" y="2"/>
                    </a:lnTo>
                    <a:lnTo>
                      <a:pt x="694" y="0"/>
                    </a:lnTo>
                    <a:lnTo>
                      <a:pt x="674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38" name="Freeform 63">
                <a:extLst>
                  <a:ext uri="{FF2B5EF4-FFF2-40B4-BE49-F238E27FC236}">
                    <a16:creationId xmlns:a16="http://schemas.microsoft.com/office/drawing/2014/main" id="{5B910209-269C-4B5B-B68D-0B51615DE75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78588" y="4508500"/>
                <a:ext cx="1138238" cy="1141413"/>
              </a:xfrm>
              <a:custGeom>
                <a:avLst/>
                <a:gdLst/>
                <a:ahLst/>
                <a:cxnLst>
                  <a:cxn ang="0">
                    <a:pos x="1014" y="2568"/>
                  </a:cxn>
                  <a:cxn ang="0">
                    <a:pos x="567" y="2306"/>
                  </a:cxn>
                  <a:cxn ang="0">
                    <a:pos x="597" y="2125"/>
                  </a:cxn>
                  <a:cxn ang="0">
                    <a:pos x="233" y="1785"/>
                  </a:cxn>
                  <a:cxn ang="0">
                    <a:pos x="326" y="1605"/>
                  </a:cxn>
                  <a:cxn ang="0">
                    <a:pos x="103" y="1290"/>
                  </a:cxn>
                  <a:cxn ang="0">
                    <a:pos x="273" y="2100"/>
                  </a:cxn>
                  <a:cxn ang="0">
                    <a:pos x="849" y="2646"/>
                  </a:cxn>
                  <a:cxn ang="0">
                    <a:pos x="150" y="1006"/>
                  </a:cxn>
                  <a:cxn ang="0">
                    <a:pos x="1116" y="38"/>
                  </a:cxn>
                  <a:cxn ang="0">
                    <a:pos x="1604" y="35"/>
                  </a:cxn>
                  <a:cxn ang="0">
                    <a:pos x="879" y="191"/>
                  </a:cxn>
                  <a:cxn ang="0">
                    <a:pos x="1301" y="505"/>
                  </a:cxn>
                  <a:cxn ang="0">
                    <a:pos x="1166" y="216"/>
                  </a:cxn>
                  <a:cxn ang="0">
                    <a:pos x="1500" y="133"/>
                  </a:cxn>
                  <a:cxn ang="0">
                    <a:pos x="2400" y="422"/>
                  </a:cxn>
                  <a:cxn ang="0">
                    <a:pos x="2869" y="1477"/>
                  </a:cxn>
                  <a:cxn ang="0">
                    <a:pos x="2134" y="2720"/>
                  </a:cxn>
                  <a:cxn ang="0">
                    <a:pos x="1335" y="2871"/>
                  </a:cxn>
                  <a:cxn ang="0">
                    <a:pos x="540" y="2586"/>
                  </a:cxn>
                  <a:cxn ang="0">
                    <a:pos x="29" y="1781"/>
                  </a:cxn>
                  <a:cxn ang="0">
                    <a:pos x="109" y="886"/>
                  </a:cxn>
                  <a:cxn ang="0">
                    <a:pos x="600" y="268"/>
                  </a:cxn>
                  <a:cxn ang="0">
                    <a:pos x="368" y="918"/>
                  </a:cxn>
                  <a:cxn ang="0">
                    <a:pos x="786" y="264"/>
                  </a:cxn>
                  <a:cxn ang="0">
                    <a:pos x="350" y="1168"/>
                  </a:cxn>
                  <a:cxn ang="0">
                    <a:pos x="902" y="1043"/>
                  </a:cxn>
                  <a:cxn ang="0">
                    <a:pos x="332" y="1066"/>
                  </a:cxn>
                  <a:cxn ang="0">
                    <a:pos x="1032" y="1855"/>
                  </a:cxn>
                  <a:cxn ang="0">
                    <a:pos x="766" y="2165"/>
                  </a:cxn>
                  <a:cxn ang="0">
                    <a:pos x="1290" y="2054"/>
                  </a:cxn>
                  <a:cxn ang="0">
                    <a:pos x="1231" y="2637"/>
                  </a:cxn>
                  <a:cxn ang="0">
                    <a:pos x="1574" y="2494"/>
                  </a:cxn>
                  <a:cxn ang="0">
                    <a:pos x="2100" y="2528"/>
                  </a:cxn>
                  <a:cxn ang="0">
                    <a:pos x="1647" y="2380"/>
                  </a:cxn>
                  <a:cxn ang="0">
                    <a:pos x="2447" y="2346"/>
                  </a:cxn>
                  <a:cxn ang="0">
                    <a:pos x="2523" y="2253"/>
                  </a:cxn>
                  <a:cxn ang="0">
                    <a:pos x="2221" y="1723"/>
                  </a:cxn>
                  <a:cxn ang="0">
                    <a:pos x="2464" y="2273"/>
                  </a:cxn>
                  <a:cxn ang="0">
                    <a:pos x="2644" y="2032"/>
                  </a:cxn>
                  <a:cxn ang="0">
                    <a:pos x="2745" y="1249"/>
                  </a:cxn>
                  <a:cxn ang="0">
                    <a:pos x="2276" y="621"/>
                  </a:cxn>
                  <a:cxn ang="0">
                    <a:pos x="2688" y="1231"/>
                  </a:cxn>
                  <a:cxn ang="0">
                    <a:pos x="2607" y="1475"/>
                  </a:cxn>
                  <a:cxn ang="0">
                    <a:pos x="2300" y="479"/>
                  </a:cxn>
                  <a:cxn ang="0">
                    <a:pos x="1508" y="189"/>
                  </a:cxn>
                  <a:cxn ang="0">
                    <a:pos x="1821" y="472"/>
                  </a:cxn>
                  <a:cxn ang="0">
                    <a:pos x="2036" y="424"/>
                  </a:cxn>
                  <a:cxn ang="0">
                    <a:pos x="2551" y="1530"/>
                  </a:cxn>
                  <a:cxn ang="0">
                    <a:pos x="2063" y="1110"/>
                  </a:cxn>
                  <a:cxn ang="0">
                    <a:pos x="2481" y="1692"/>
                  </a:cxn>
                  <a:cxn ang="0">
                    <a:pos x="1812" y="848"/>
                  </a:cxn>
                  <a:cxn ang="0">
                    <a:pos x="2445" y="1107"/>
                  </a:cxn>
                  <a:cxn ang="0">
                    <a:pos x="1420" y="1680"/>
                  </a:cxn>
                  <a:cxn ang="0">
                    <a:pos x="1760" y="1106"/>
                  </a:cxn>
                  <a:cxn ang="0">
                    <a:pos x="1177" y="1593"/>
                  </a:cxn>
                  <a:cxn ang="0">
                    <a:pos x="1296" y="1854"/>
                  </a:cxn>
                  <a:cxn ang="0">
                    <a:pos x="1934" y="2218"/>
                  </a:cxn>
                  <a:cxn ang="0">
                    <a:pos x="1325" y="1087"/>
                  </a:cxn>
                  <a:cxn ang="0">
                    <a:pos x="1583" y="660"/>
                  </a:cxn>
                  <a:cxn ang="0">
                    <a:pos x="943" y="885"/>
                  </a:cxn>
                </a:cxnLst>
                <a:rect l="0" t="0" r="r" b="b"/>
                <a:pathLst>
                  <a:path w="2870" h="2879">
                    <a:moveTo>
                      <a:pt x="1288" y="2763"/>
                    </a:moveTo>
                    <a:lnTo>
                      <a:pt x="1256" y="2744"/>
                    </a:lnTo>
                    <a:lnTo>
                      <a:pt x="1221" y="2721"/>
                    </a:lnTo>
                    <a:lnTo>
                      <a:pt x="1186" y="2696"/>
                    </a:lnTo>
                    <a:lnTo>
                      <a:pt x="1150" y="2672"/>
                    </a:lnTo>
                    <a:lnTo>
                      <a:pt x="1136" y="2686"/>
                    </a:lnTo>
                    <a:lnTo>
                      <a:pt x="1122" y="2703"/>
                    </a:lnTo>
                    <a:lnTo>
                      <a:pt x="1110" y="2720"/>
                    </a:lnTo>
                    <a:lnTo>
                      <a:pt x="1098" y="2736"/>
                    </a:lnTo>
                    <a:lnTo>
                      <a:pt x="1120" y="2741"/>
                    </a:lnTo>
                    <a:lnTo>
                      <a:pt x="1143" y="2747"/>
                    </a:lnTo>
                    <a:lnTo>
                      <a:pt x="1166" y="2750"/>
                    </a:lnTo>
                    <a:lnTo>
                      <a:pt x="1190" y="2753"/>
                    </a:lnTo>
                    <a:lnTo>
                      <a:pt x="1215" y="2757"/>
                    </a:lnTo>
                    <a:lnTo>
                      <a:pt x="1240" y="2759"/>
                    </a:lnTo>
                    <a:lnTo>
                      <a:pt x="1265" y="2761"/>
                    </a:lnTo>
                    <a:lnTo>
                      <a:pt x="1288" y="2763"/>
                    </a:lnTo>
                    <a:close/>
                    <a:moveTo>
                      <a:pt x="1075" y="2617"/>
                    </a:moveTo>
                    <a:lnTo>
                      <a:pt x="1056" y="2604"/>
                    </a:lnTo>
                    <a:lnTo>
                      <a:pt x="1037" y="2587"/>
                    </a:lnTo>
                    <a:lnTo>
                      <a:pt x="1014" y="2568"/>
                    </a:lnTo>
                    <a:lnTo>
                      <a:pt x="989" y="2546"/>
                    </a:lnTo>
                    <a:lnTo>
                      <a:pt x="936" y="2497"/>
                    </a:lnTo>
                    <a:lnTo>
                      <a:pt x="880" y="2443"/>
                    </a:lnTo>
                    <a:lnTo>
                      <a:pt x="851" y="2415"/>
                    </a:lnTo>
                    <a:lnTo>
                      <a:pt x="824" y="2387"/>
                    </a:lnTo>
                    <a:lnTo>
                      <a:pt x="796" y="2358"/>
                    </a:lnTo>
                    <a:lnTo>
                      <a:pt x="770" y="2330"/>
                    </a:lnTo>
                    <a:lnTo>
                      <a:pt x="745" y="2302"/>
                    </a:lnTo>
                    <a:lnTo>
                      <a:pt x="723" y="2276"/>
                    </a:lnTo>
                    <a:lnTo>
                      <a:pt x="702" y="2250"/>
                    </a:lnTo>
                    <a:lnTo>
                      <a:pt x="684" y="2226"/>
                    </a:lnTo>
                    <a:lnTo>
                      <a:pt x="671" y="2235"/>
                    </a:lnTo>
                    <a:lnTo>
                      <a:pt x="658" y="2246"/>
                    </a:lnTo>
                    <a:lnTo>
                      <a:pt x="645" y="2258"/>
                    </a:lnTo>
                    <a:lnTo>
                      <a:pt x="631" y="2271"/>
                    </a:lnTo>
                    <a:lnTo>
                      <a:pt x="616" y="2282"/>
                    </a:lnTo>
                    <a:lnTo>
                      <a:pt x="600" y="2293"/>
                    </a:lnTo>
                    <a:lnTo>
                      <a:pt x="593" y="2298"/>
                    </a:lnTo>
                    <a:lnTo>
                      <a:pt x="584" y="2302"/>
                    </a:lnTo>
                    <a:lnTo>
                      <a:pt x="576" y="2304"/>
                    </a:lnTo>
                    <a:lnTo>
                      <a:pt x="567" y="2306"/>
                    </a:lnTo>
                    <a:lnTo>
                      <a:pt x="550" y="2309"/>
                    </a:lnTo>
                    <a:lnTo>
                      <a:pt x="528" y="2312"/>
                    </a:lnTo>
                    <a:lnTo>
                      <a:pt x="517" y="2313"/>
                    </a:lnTo>
                    <a:lnTo>
                      <a:pt x="508" y="2313"/>
                    </a:lnTo>
                    <a:lnTo>
                      <a:pt x="500" y="2312"/>
                    </a:lnTo>
                    <a:lnTo>
                      <a:pt x="494" y="2311"/>
                    </a:lnTo>
                    <a:lnTo>
                      <a:pt x="492" y="2309"/>
                    </a:lnTo>
                    <a:lnTo>
                      <a:pt x="490" y="2307"/>
                    </a:lnTo>
                    <a:lnTo>
                      <a:pt x="490" y="2305"/>
                    </a:lnTo>
                    <a:lnTo>
                      <a:pt x="489" y="2303"/>
                    </a:lnTo>
                    <a:lnTo>
                      <a:pt x="490" y="2298"/>
                    </a:lnTo>
                    <a:lnTo>
                      <a:pt x="492" y="2290"/>
                    </a:lnTo>
                    <a:lnTo>
                      <a:pt x="500" y="2276"/>
                    </a:lnTo>
                    <a:lnTo>
                      <a:pt x="511" y="2262"/>
                    </a:lnTo>
                    <a:lnTo>
                      <a:pt x="530" y="2237"/>
                    </a:lnTo>
                    <a:lnTo>
                      <a:pt x="554" y="2210"/>
                    </a:lnTo>
                    <a:lnTo>
                      <a:pt x="567" y="2196"/>
                    </a:lnTo>
                    <a:lnTo>
                      <a:pt x="582" y="2182"/>
                    </a:lnTo>
                    <a:lnTo>
                      <a:pt x="599" y="2168"/>
                    </a:lnTo>
                    <a:lnTo>
                      <a:pt x="617" y="2154"/>
                    </a:lnTo>
                    <a:lnTo>
                      <a:pt x="597" y="2125"/>
                    </a:lnTo>
                    <a:lnTo>
                      <a:pt x="580" y="2097"/>
                    </a:lnTo>
                    <a:lnTo>
                      <a:pt x="563" y="2070"/>
                    </a:lnTo>
                    <a:lnTo>
                      <a:pt x="546" y="2043"/>
                    </a:lnTo>
                    <a:lnTo>
                      <a:pt x="531" y="2017"/>
                    </a:lnTo>
                    <a:lnTo>
                      <a:pt x="517" y="1991"/>
                    </a:lnTo>
                    <a:lnTo>
                      <a:pt x="503" y="1964"/>
                    </a:lnTo>
                    <a:lnTo>
                      <a:pt x="490" y="1938"/>
                    </a:lnTo>
                    <a:lnTo>
                      <a:pt x="464" y="1883"/>
                    </a:lnTo>
                    <a:lnTo>
                      <a:pt x="440" y="1826"/>
                    </a:lnTo>
                    <a:lnTo>
                      <a:pt x="415" y="1764"/>
                    </a:lnTo>
                    <a:lnTo>
                      <a:pt x="389" y="1697"/>
                    </a:lnTo>
                    <a:lnTo>
                      <a:pt x="360" y="1717"/>
                    </a:lnTo>
                    <a:lnTo>
                      <a:pt x="333" y="1736"/>
                    </a:lnTo>
                    <a:lnTo>
                      <a:pt x="307" y="1754"/>
                    </a:lnTo>
                    <a:lnTo>
                      <a:pt x="281" y="1776"/>
                    </a:lnTo>
                    <a:lnTo>
                      <a:pt x="274" y="1779"/>
                    </a:lnTo>
                    <a:lnTo>
                      <a:pt x="268" y="1782"/>
                    </a:lnTo>
                    <a:lnTo>
                      <a:pt x="259" y="1785"/>
                    </a:lnTo>
                    <a:lnTo>
                      <a:pt x="251" y="1786"/>
                    </a:lnTo>
                    <a:lnTo>
                      <a:pt x="242" y="1786"/>
                    </a:lnTo>
                    <a:lnTo>
                      <a:pt x="233" y="1785"/>
                    </a:lnTo>
                    <a:lnTo>
                      <a:pt x="225" y="1781"/>
                    </a:lnTo>
                    <a:lnTo>
                      <a:pt x="218" y="1777"/>
                    </a:lnTo>
                    <a:lnTo>
                      <a:pt x="213" y="1772"/>
                    </a:lnTo>
                    <a:lnTo>
                      <a:pt x="208" y="1766"/>
                    </a:lnTo>
                    <a:lnTo>
                      <a:pt x="204" y="1760"/>
                    </a:lnTo>
                    <a:lnTo>
                      <a:pt x="202" y="1753"/>
                    </a:lnTo>
                    <a:lnTo>
                      <a:pt x="200" y="1747"/>
                    </a:lnTo>
                    <a:lnTo>
                      <a:pt x="198" y="1740"/>
                    </a:lnTo>
                    <a:lnTo>
                      <a:pt x="197" y="1734"/>
                    </a:lnTo>
                    <a:lnTo>
                      <a:pt x="198" y="1726"/>
                    </a:lnTo>
                    <a:lnTo>
                      <a:pt x="198" y="1720"/>
                    </a:lnTo>
                    <a:lnTo>
                      <a:pt x="200" y="1712"/>
                    </a:lnTo>
                    <a:lnTo>
                      <a:pt x="203" y="1706"/>
                    </a:lnTo>
                    <a:lnTo>
                      <a:pt x="206" y="1698"/>
                    </a:lnTo>
                    <a:lnTo>
                      <a:pt x="211" y="1692"/>
                    </a:lnTo>
                    <a:lnTo>
                      <a:pt x="216" y="1685"/>
                    </a:lnTo>
                    <a:lnTo>
                      <a:pt x="222" y="1680"/>
                    </a:lnTo>
                    <a:lnTo>
                      <a:pt x="230" y="1673"/>
                    </a:lnTo>
                    <a:lnTo>
                      <a:pt x="253" y="1657"/>
                    </a:lnTo>
                    <a:lnTo>
                      <a:pt x="289" y="1631"/>
                    </a:lnTo>
                    <a:lnTo>
                      <a:pt x="326" y="1605"/>
                    </a:lnTo>
                    <a:lnTo>
                      <a:pt x="351" y="1587"/>
                    </a:lnTo>
                    <a:lnTo>
                      <a:pt x="333" y="1529"/>
                    </a:lnTo>
                    <a:lnTo>
                      <a:pt x="314" y="1467"/>
                    </a:lnTo>
                    <a:lnTo>
                      <a:pt x="297" y="1406"/>
                    </a:lnTo>
                    <a:lnTo>
                      <a:pt x="283" y="1344"/>
                    </a:lnTo>
                    <a:lnTo>
                      <a:pt x="269" y="1285"/>
                    </a:lnTo>
                    <a:lnTo>
                      <a:pt x="258" y="1229"/>
                    </a:lnTo>
                    <a:lnTo>
                      <a:pt x="249" y="1179"/>
                    </a:lnTo>
                    <a:lnTo>
                      <a:pt x="244" y="1137"/>
                    </a:lnTo>
                    <a:lnTo>
                      <a:pt x="216" y="1159"/>
                    </a:lnTo>
                    <a:lnTo>
                      <a:pt x="188" y="1182"/>
                    </a:lnTo>
                    <a:lnTo>
                      <a:pt x="163" y="1199"/>
                    </a:lnTo>
                    <a:lnTo>
                      <a:pt x="147" y="1210"/>
                    </a:lnTo>
                    <a:lnTo>
                      <a:pt x="139" y="1212"/>
                    </a:lnTo>
                    <a:lnTo>
                      <a:pt x="133" y="1213"/>
                    </a:lnTo>
                    <a:lnTo>
                      <a:pt x="127" y="1213"/>
                    </a:lnTo>
                    <a:lnTo>
                      <a:pt x="122" y="1212"/>
                    </a:lnTo>
                    <a:lnTo>
                      <a:pt x="113" y="1210"/>
                    </a:lnTo>
                    <a:lnTo>
                      <a:pt x="108" y="1209"/>
                    </a:lnTo>
                    <a:lnTo>
                      <a:pt x="105" y="1249"/>
                    </a:lnTo>
                    <a:lnTo>
                      <a:pt x="103" y="1290"/>
                    </a:lnTo>
                    <a:lnTo>
                      <a:pt x="101" y="1330"/>
                    </a:lnTo>
                    <a:lnTo>
                      <a:pt x="101" y="1372"/>
                    </a:lnTo>
                    <a:lnTo>
                      <a:pt x="101" y="1413"/>
                    </a:lnTo>
                    <a:lnTo>
                      <a:pt x="104" y="1454"/>
                    </a:lnTo>
                    <a:lnTo>
                      <a:pt x="107" y="1496"/>
                    </a:lnTo>
                    <a:lnTo>
                      <a:pt x="110" y="1538"/>
                    </a:lnTo>
                    <a:lnTo>
                      <a:pt x="114" y="1579"/>
                    </a:lnTo>
                    <a:lnTo>
                      <a:pt x="121" y="1622"/>
                    </a:lnTo>
                    <a:lnTo>
                      <a:pt x="127" y="1663"/>
                    </a:lnTo>
                    <a:lnTo>
                      <a:pt x="135" y="1705"/>
                    </a:lnTo>
                    <a:lnTo>
                      <a:pt x="144" y="1746"/>
                    </a:lnTo>
                    <a:lnTo>
                      <a:pt x="152" y="1786"/>
                    </a:lnTo>
                    <a:lnTo>
                      <a:pt x="163" y="1827"/>
                    </a:lnTo>
                    <a:lnTo>
                      <a:pt x="174" y="1866"/>
                    </a:lnTo>
                    <a:lnTo>
                      <a:pt x="185" y="1900"/>
                    </a:lnTo>
                    <a:lnTo>
                      <a:pt x="197" y="1934"/>
                    </a:lnTo>
                    <a:lnTo>
                      <a:pt x="209" y="1967"/>
                    </a:lnTo>
                    <a:lnTo>
                      <a:pt x="224" y="2001"/>
                    </a:lnTo>
                    <a:lnTo>
                      <a:pt x="240" y="2034"/>
                    </a:lnTo>
                    <a:lnTo>
                      <a:pt x="256" y="2068"/>
                    </a:lnTo>
                    <a:lnTo>
                      <a:pt x="273" y="2100"/>
                    </a:lnTo>
                    <a:lnTo>
                      <a:pt x="292" y="2132"/>
                    </a:lnTo>
                    <a:lnTo>
                      <a:pt x="310" y="2164"/>
                    </a:lnTo>
                    <a:lnTo>
                      <a:pt x="330" y="2195"/>
                    </a:lnTo>
                    <a:lnTo>
                      <a:pt x="352" y="2226"/>
                    </a:lnTo>
                    <a:lnTo>
                      <a:pt x="375" y="2257"/>
                    </a:lnTo>
                    <a:lnTo>
                      <a:pt x="397" y="2287"/>
                    </a:lnTo>
                    <a:lnTo>
                      <a:pt x="422" y="2316"/>
                    </a:lnTo>
                    <a:lnTo>
                      <a:pt x="447" y="2345"/>
                    </a:lnTo>
                    <a:lnTo>
                      <a:pt x="473" y="2373"/>
                    </a:lnTo>
                    <a:lnTo>
                      <a:pt x="500" y="2400"/>
                    </a:lnTo>
                    <a:lnTo>
                      <a:pt x="527" y="2427"/>
                    </a:lnTo>
                    <a:lnTo>
                      <a:pt x="556" y="2453"/>
                    </a:lnTo>
                    <a:lnTo>
                      <a:pt x="585" y="2478"/>
                    </a:lnTo>
                    <a:lnTo>
                      <a:pt x="616" y="2503"/>
                    </a:lnTo>
                    <a:lnTo>
                      <a:pt x="647" y="2525"/>
                    </a:lnTo>
                    <a:lnTo>
                      <a:pt x="678" y="2548"/>
                    </a:lnTo>
                    <a:lnTo>
                      <a:pt x="712" y="2570"/>
                    </a:lnTo>
                    <a:lnTo>
                      <a:pt x="745" y="2590"/>
                    </a:lnTo>
                    <a:lnTo>
                      <a:pt x="779" y="2610"/>
                    </a:lnTo>
                    <a:lnTo>
                      <a:pt x="813" y="2628"/>
                    </a:lnTo>
                    <a:lnTo>
                      <a:pt x="849" y="2646"/>
                    </a:lnTo>
                    <a:lnTo>
                      <a:pt x="886" y="2663"/>
                    </a:lnTo>
                    <a:lnTo>
                      <a:pt x="922" y="2678"/>
                    </a:lnTo>
                    <a:lnTo>
                      <a:pt x="960" y="2692"/>
                    </a:lnTo>
                    <a:lnTo>
                      <a:pt x="998" y="2704"/>
                    </a:lnTo>
                    <a:lnTo>
                      <a:pt x="1011" y="2686"/>
                    </a:lnTo>
                    <a:lnTo>
                      <a:pt x="1032" y="2662"/>
                    </a:lnTo>
                    <a:lnTo>
                      <a:pt x="1055" y="2637"/>
                    </a:lnTo>
                    <a:lnTo>
                      <a:pt x="1075" y="2617"/>
                    </a:lnTo>
                    <a:close/>
                    <a:moveTo>
                      <a:pt x="231" y="1026"/>
                    </a:moveTo>
                    <a:lnTo>
                      <a:pt x="229" y="996"/>
                    </a:lnTo>
                    <a:lnTo>
                      <a:pt x="228" y="964"/>
                    </a:lnTo>
                    <a:lnTo>
                      <a:pt x="226" y="934"/>
                    </a:lnTo>
                    <a:lnTo>
                      <a:pt x="224" y="904"/>
                    </a:lnTo>
                    <a:lnTo>
                      <a:pt x="222" y="878"/>
                    </a:lnTo>
                    <a:lnTo>
                      <a:pt x="221" y="858"/>
                    </a:lnTo>
                    <a:lnTo>
                      <a:pt x="220" y="845"/>
                    </a:lnTo>
                    <a:lnTo>
                      <a:pt x="220" y="841"/>
                    </a:lnTo>
                    <a:lnTo>
                      <a:pt x="200" y="885"/>
                    </a:lnTo>
                    <a:lnTo>
                      <a:pt x="181" y="927"/>
                    </a:lnTo>
                    <a:lnTo>
                      <a:pt x="164" y="967"/>
                    </a:lnTo>
                    <a:lnTo>
                      <a:pt x="150" y="1006"/>
                    </a:lnTo>
                    <a:lnTo>
                      <a:pt x="144" y="1026"/>
                    </a:lnTo>
                    <a:lnTo>
                      <a:pt x="138" y="1047"/>
                    </a:lnTo>
                    <a:lnTo>
                      <a:pt x="132" y="1067"/>
                    </a:lnTo>
                    <a:lnTo>
                      <a:pt x="127" y="1089"/>
                    </a:lnTo>
                    <a:lnTo>
                      <a:pt x="123" y="1112"/>
                    </a:lnTo>
                    <a:lnTo>
                      <a:pt x="119" y="1137"/>
                    </a:lnTo>
                    <a:lnTo>
                      <a:pt x="114" y="1161"/>
                    </a:lnTo>
                    <a:lnTo>
                      <a:pt x="111" y="1188"/>
                    </a:lnTo>
                    <a:lnTo>
                      <a:pt x="128" y="1160"/>
                    </a:lnTo>
                    <a:lnTo>
                      <a:pt x="147" y="1132"/>
                    </a:lnTo>
                    <a:lnTo>
                      <a:pt x="167" y="1105"/>
                    </a:lnTo>
                    <a:lnTo>
                      <a:pt x="187" y="1080"/>
                    </a:lnTo>
                    <a:lnTo>
                      <a:pt x="218" y="1042"/>
                    </a:lnTo>
                    <a:lnTo>
                      <a:pt x="231" y="1026"/>
                    </a:lnTo>
                    <a:close/>
                    <a:moveTo>
                      <a:pt x="848" y="128"/>
                    </a:moveTo>
                    <a:lnTo>
                      <a:pt x="892" y="111"/>
                    </a:lnTo>
                    <a:lnTo>
                      <a:pt x="937" y="93"/>
                    </a:lnTo>
                    <a:lnTo>
                      <a:pt x="982" y="78"/>
                    </a:lnTo>
                    <a:lnTo>
                      <a:pt x="1026" y="63"/>
                    </a:lnTo>
                    <a:lnTo>
                      <a:pt x="1070" y="50"/>
                    </a:lnTo>
                    <a:lnTo>
                      <a:pt x="1116" y="38"/>
                    </a:lnTo>
                    <a:lnTo>
                      <a:pt x="1161" y="29"/>
                    </a:lnTo>
                    <a:lnTo>
                      <a:pt x="1206" y="20"/>
                    </a:lnTo>
                    <a:lnTo>
                      <a:pt x="1252" y="12"/>
                    </a:lnTo>
                    <a:lnTo>
                      <a:pt x="1298" y="7"/>
                    </a:lnTo>
                    <a:lnTo>
                      <a:pt x="1345" y="3"/>
                    </a:lnTo>
                    <a:lnTo>
                      <a:pt x="1392" y="0"/>
                    </a:lnTo>
                    <a:lnTo>
                      <a:pt x="1440" y="0"/>
                    </a:lnTo>
                    <a:lnTo>
                      <a:pt x="1488" y="3"/>
                    </a:lnTo>
                    <a:lnTo>
                      <a:pt x="1537" y="6"/>
                    </a:lnTo>
                    <a:lnTo>
                      <a:pt x="1587" y="12"/>
                    </a:lnTo>
                    <a:lnTo>
                      <a:pt x="1592" y="13"/>
                    </a:lnTo>
                    <a:lnTo>
                      <a:pt x="1596" y="14"/>
                    </a:lnTo>
                    <a:lnTo>
                      <a:pt x="1601" y="17"/>
                    </a:lnTo>
                    <a:lnTo>
                      <a:pt x="1603" y="19"/>
                    </a:lnTo>
                    <a:lnTo>
                      <a:pt x="1605" y="21"/>
                    </a:lnTo>
                    <a:lnTo>
                      <a:pt x="1607" y="23"/>
                    </a:lnTo>
                    <a:lnTo>
                      <a:pt x="1607" y="25"/>
                    </a:lnTo>
                    <a:lnTo>
                      <a:pt x="1607" y="29"/>
                    </a:lnTo>
                    <a:lnTo>
                      <a:pt x="1607" y="31"/>
                    </a:lnTo>
                    <a:lnTo>
                      <a:pt x="1606" y="33"/>
                    </a:lnTo>
                    <a:lnTo>
                      <a:pt x="1604" y="35"/>
                    </a:lnTo>
                    <a:lnTo>
                      <a:pt x="1601" y="37"/>
                    </a:lnTo>
                    <a:lnTo>
                      <a:pt x="1597" y="39"/>
                    </a:lnTo>
                    <a:lnTo>
                      <a:pt x="1593" y="40"/>
                    </a:lnTo>
                    <a:lnTo>
                      <a:pt x="1588" y="41"/>
                    </a:lnTo>
                    <a:lnTo>
                      <a:pt x="1582" y="41"/>
                    </a:lnTo>
                    <a:lnTo>
                      <a:pt x="1544" y="43"/>
                    </a:lnTo>
                    <a:lnTo>
                      <a:pt x="1503" y="44"/>
                    </a:lnTo>
                    <a:lnTo>
                      <a:pt x="1459" y="47"/>
                    </a:lnTo>
                    <a:lnTo>
                      <a:pt x="1414" y="51"/>
                    </a:lnTo>
                    <a:lnTo>
                      <a:pt x="1367" y="57"/>
                    </a:lnTo>
                    <a:lnTo>
                      <a:pt x="1320" y="63"/>
                    </a:lnTo>
                    <a:lnTo>
                      <a:pt x="1272" y="72"/>
                    </a:lnTo>
                    <a:lnTo>
                      <a:pt x="1224" y="81"/>
                    </a:lnTo>
                    <a:lnTo>
                      <a:pt x="1176" y="91"/>
                    </a:lnTo>
                    <a:lnTo>
                      <a:pt x="1129" y="103"/>
                    </a:lnTo>
                    <a:lnTo>
                      <a:pt x="1082" y="115"/>
                    </a:lnTo>
                    <a:lnTo>
                      <a:pt x="1038" y="129"/>
                    </a:lnTo>
                    <a:lnTo>
                      <a:pt x="995" y="143"/>
                    </a:lnTo>
                    <a:lnTo>
                      <a:pt x="954" y="158"/>
                    </a:lnTo>
                    <a:lnTo>
                      <a:pt x="915" y="174"/>
                    </a:lnTo>
                    <a:lnTo>
                      <a:pt x="879" y="191"/>
                    </a:lnTo>
                    <a:lnTo>
                      <a:pt x="847" y="208"/>
                    </a:lnTo>
                    <a:lnTo>
                      <a:pt x="847" y="251"/>
                    </a:lnTo>
                    <a:lnTo>
                      <a:pt x="848" y="301"/>
                    </a:lnTo>
                    <a:lnTo>
                      <a:pt x="852" y="353"/>
                    </a:lnTo>
                    <a:lnTo>
                      <a:pt x="856" y="408"/>
                    </a:lnTo>
                    <a:lnTo>
                      <a:pt x="863" y="464"/>
                    </a:lnTo>
                    <a:lnTo>
                      <a:pt x="869" y="520"/>
                    </a:lnTo>
                    <a:lnTo>
                      <a:pt x="878" y="576"/>
                    </a:lnTo>
                    <a:lnTo>
                      <a:pt x="886" y="629"/>
                    </a:lnTo>
                    <a:lnTo>
                      <a:pt x="915" y="617"/>
                    </a:lnTo>
                    <a:lnTo>
                      <a:pt x="945" y="605"/>
                    </a:lnTo>
                    <a:lnTo>
                      <a:pt x="977" y="593"/>
                    </a:lnTo>
                    <a:lnTo>
                      <a:pt x="1011" y="581"/>
                    </a:lnTo>
                    <a:lnTo>
                      <a:pt x="1045" y="571"/>
                    </a:lnTo>
                    <a:lnTo>
                      <a:pt x="1081" y="560"/>
                    </a:lnTo>
                    <a:lnTo>
                      <a:pt x="1117" y="549"/>
                    </a:lnTo>
                    <a:lnTo>
                      <a:pt x="1153" y="539"/>
                    </a:lnTo>
                    <a:lnTo>
                      <a:pt x="1191" y="530"/>
                    </a:lnTo>
                    <a:lnTo>
                      <a:pt x="1228" y="520"/>
                    </a:lnTo>
                    <a:lnTo>
                      <a:pt x="1265" y="512"/>
                    </a:lnTo>
                    <a:lnTo>
                      <a:pt x="1301" y="505"/>
                    </a:lnTo>
                    <a:lnTo>
                      <a:pt x="1338" y="497"/>
                    </a:lnTo>
                    <a:lnTo>
                      <a:pt x="1374" y="492"/>
                    </a:lnTo>
                    <a:lnTo>
                      <a:pt x="1408" y="486"/>
                    </a:lnTo>
                    <a:lnTo>
                      <a:pt x="1442" y="482"/>
                    </a:lnTo>
                    <a:lnTo>
                      <a:pt x="1422" y="463"/>
                    </a:lnTo>
                    <a:lnTo>
                      <a:pt x="1403" y="443"/>
                    </a:lnTo>
                    <a:lnTo>
                      <a:pt x="1382" y="424"/>
                    </a:lnTo>
                    <a:lnTo>
                      <a:pt x="1363" y="405"/>
                    </a:lnTo>
                    <a:lnTo>
                      <a:pt x="1323" y="370"/>
                    </a:lnTo>
                    <a:lnTo>
                      <a:pt x="1284" y="338"/>
                    </a:lnTo>
                    <a:lnTo>
                      <a:pt x="1251" y="310"/>
                    </a:lnTo>
                    <a:lnTo>
                      <a:pt x="1223" y="289"/>
                    </a:lnTo>
                    <a:lnTo>
                      <a:pt x="1202" y="273"/>
                    </a:lnTo>
                    <a:lnTo>
                      <a:pt x="1190" y="265"/>
                    </a:lnTo>
                    <a:lnTo>
                      <a:pt x="1185" y="260"/>
                    </a:lnTo>
                    <a:lnTo>
                      <a:pt x="1179" y="254"/>
                    </a:lnTo>
                    <a:lnTo>
                      <a:pt x="1175" y="248"/>
                    </a:lnTo>
                    <a:lnTo>
                      <a:pt x="1172" y="241"/>
                    </a:lnTo>
                    <a:lnTo>
                      <a:pt x="1170" y="234"/>
                    </a:lnTo>
                    <a:lnTo>
                      <a:pt x="1167" y="226"/>
                    </a:lnTo>
                    <a:lnTo>
                      <a:pt x="1166" y="216"/>
                    </a:lnTo>
                    <a:lnTo>
                      <a:pt x="1166" y="208"/>
                    </a:lnTo>
                    <a:lnTo>
                      <a:pt x="1166" y="199"/>
                    </a:lnTo>
                    <a:lnTo>
                      <a:pt x="1169" y="192"/>
                    </a:lnTo>
                    <a:lnTo>
                      <a:pt x="1171" y="185"/>
                    </a:lnTo>
                    <a:lnTo>
                      <a:pt x="1174" y="180"/>
                    </a:lnTo>
                    <a:lnTo>
                      <a:pt x="1177" y="174"/>
                    </a:lnTo>
                    <a:lnTo>
                      <a:pt x="1182" y="170"/>
                    </a:lnTo>
                    <a:lnTo>
                      <a:pt x="1187" y="167"/>
                    </a:lnTo>
                    <a:lnTo>
                      <a:pt x="1191" y="164"/>
                    </a:lnTo>
                    <a:lnTo>
                      <a:pt x="1202" y="159"/>
                    </a:lnTo>
                    <a:lnTo>
                      <a:pt x="1212" y="158"/>
                    </a:lnTo>
                    <a:lnTo>
                      <a:pt x="1223" y="158"/>
                    </a:lnTo>
                    <a:lnTo>
                      <a:pt x="1231" y="159"/>
                    </a:lnTo>
                    <a:lnTo>
                      <a:pt x="1258" y="154"/>
                    </a:lnTo>
                    <a:lnTo>
                      <a:pt x="1286" y="149"/>
                    </a:lnTo>
                    <a:lnTo>
                      <a:pt x="1315" y="144"/>
                    </a:lnTo>
                    <a:lnTo>
                      <a:pt x="1347" y="140"/>
                    </a:lnTo>
                    <a:lnTo>
                      <a:pt x="1380" y="137"/>
                    </a:lnTo>
                    <a:lnTo>
                      <a:pt x="1417" y="133"/>
                    </a:lnTo>
                    <a:lnTo>
                      <a:pt x="1456" y="132"/>
                    </a:lnTo>
                    <a:lnTo>
                      <a:pt x="1500" y="133"/>
                    </a:lnTo>
                    <a:lnTo>
                      <a:pt x="1549" y="132"/>
                    </a:lnTo>
                    <a:lnTo>
                      <a:pt x="1597" y="132"/>
                    </a:lnTo>
                    <a:lnTo>
                      <a:pt x="1646" y="135"/>
                    </a:lnTo>
                    <a:lnTo>
                      <a:pt x="1693" y="139"/>
                    </a:lnTo>
                    <a:lnTo>
                      <a:pt x="1741" y="145"/>
                    </a:lnTo>
                    <a:lnTo>
                      <a:pt x="1787" y="152"/>
                    </a:lnTo>
                    <a:lnTo>
                      <a:pt x="1834" y="161"/>
                    </a:lnTo>
                    <a:lnTo>
                      <a:pt x="1880" y="171"/>
                    </a:lnTo>
                    <a:lnTo>
                      <a:pt x="1925" y="183"/>
                    </a:lnTo>
                    <a:lnTo>
                      <a:pt x="1969" y="197"/>
                    </a:lnTo>
                    <a:lnTo>
                      <a:pt x="2013" y="211"/>
                    </a:lnTo>
                    <a:lnTo>
                      <a:pt x="2056" y="227"/>
                    </a:lnTo>
                    <a:lnTo>
                      <a:pt x="2098" y="245"/>
                    </a:lnTo>
                    <a:lnTo>
                      <a:pt x="2140" y="263"/>
                    </a:lnTo>
                    <a:lnTo>
                      <a:pt x="2180" y="282"/>
                    </a:lnTo>
                    <a:lnTo>
                      <a:pt x="2219" y="303"/>
                    </a:lnTo>
                    <a:lnTo>
                      <a:pt x="2257" y="324"/>
                    </a:lnTo>
                    <a:lnTo>
                      <a:pt x="2295" y="347"/>
                    </a:lnTo>
                    <a:lnTo>
                      <a:pt x="2331" y="371"/>
                    </a:lnTo>
                    <a:lnTo>
                      <a:pt x="2366" y="396"/>
                    </a:lnTo>
                    <a:lnTo>
                      <a:pt x="2400" y="422"/>
                    </a:lnTo>
                    <a:lnTo>
                      <a:pt x="2432" y="448"/>
                    </a:lnTo>
                    <a:lnTo>
                      <a:pt x="2465" y="475"/>
                    </a:lnTo>
                    <a:lnTo>
                      <a:pt x="2494" y="503"/>
                    </a:lnTo>
                    <a:lnTo>
                      <a:pt x="2523" y="531"/>
                    </a:lnTo>
                    <a:lnTo>
                      <a:pt x="2550" y="560"/>
                    </a:lnTo>
                    <a:lnTo>
                      <a:pt x="2576" y="589"/>
                    </a:lnTo>
                    <a:lnTo>
                      <a:pt x="2601" y="619"/>
                    </a:lnTo>
                    <a:lnTo>
                      <a:pt x="2623" y="650"/>
                    </a:lnTo>
                    <a:lnTo>
                      <a:pt x="2645" y="680"/>
                    </a:lnTo>
                    <a:lnTo>
                      <a:pt x="2664" y="711"/>
                    </a:lnTo>
                    <a:lnTo>
                      <a:pt x="2683" y="742"/>
                    </a:lnTo>
                    <a:lnTo>
                      <a:pt x="2723" y="812"/>
                    </a:lnTo>
                    <a:lnTo>
                      <a:pt x="2758" y="883"/>
                    </a:lnTo>
                    <a:lnTo>
                      <a:pt x="2789" y="954"/>
                    </a:lnTo>
                    <a:lnTo>
                      <a:pt x="2813" y="1028"/>
                    </a:lnTo>
                    <a:lnTo>
                      <a:pt x="2834" y="1101"/>
                    </a:lnTo>
                    <a:lnTo>
                      <a:pt x="2850" y="1175"/>
                    </a:lnTo>
                    <a:lnTo>
                      <a:pt x="2861" y="1251"/>
                    </a:lnTo>
                    <a:lnTo>
                      <a:pt x="2867" y="1327"/>
                    </a:lnTo>
                    <a:lnTo>
                      <a:pt x="2870" y="1401"/>
                    </a:lnTo>
                    <a:lnTo>
                      <a:pt x="2869" y="1477"/>
                    </a:lnTo>
                    <a:lnTo>
                      <a:pt x="2863" y="1552"/>
                    </a:lnTo>
                    <a:lnTo>
                      <a:pt x="2853" y="1627"/>
                    </a:lnTo>
                    <a:lnTo>
                      <a:pt x="2840" y="1701"/>
                    </a:lnTo>
                    <a:lnTo>
                      <a:pt x="2823" y="1775"/>
                    </a:lnTo>
                    <a:lnTo>
                      <a:pt x="2804" y="1847"/>
                    </a:lnTo>
                    <a:lnTo>
                      <a:pt x="2780" y="1919"/>
                    </a:lnTo>
                    <a:lnTo>
                      <a:pt x="2753" y="1988"/>
                    </a:lnTo>
                    <a:lnTo>
                      <a:pt x="2724" y="2057"/>
                    </a:lnTo>
                    <a:lnTo>
                      <a:pt x="2691" y="2123"/>
                    </a:lnTo>
                    <a:lnTo>
                      <a:pt x="2657" y="2187"/>
                    </a:lnTo>
                    <a:lnTo>
                      <a:pt x="2619" y="2250"/>
                    </a:lnTo>
                    <a:lnTo>
                      <a:pt x="2579" y="2311"/>
                    </a:lnTo>
                    <a:lnTo>
                      <a:pt x="2537" y="2369"/>
                    </a:lnTo>
                    <a:lnTo>
                      <a:pt x="2493" y="2424"/>
                    </a:lnTo>
                    <a:lnTo>
                      <a:pt x="2446" y="2476"/>
                    </a:lnTo>
                    <a:lnTo>
                      <a:pt x="2398" y="2525"/>
                    </a:lnTo>
                    <a:lnTo>
                      <a:pt x="2348" y="2572"/>
                    </a:lnTo>
                    <a:lnTo>
                      <a:pt x="2296" y="2614"/>
                    </a:lnTo>
                    <a:lnTo>
                      <a:pt x="2244" y="2654"/>
                    </a:lnTo>
                    <a:lnTo>
                      <a:pt x="2189" y="2689"/>
                    </a:lnTo>
                    <a:lnTo>
                      <a:pt x="2134" y="2720"/>
                    </a:lnTo>
                    <a:lnTo>
                      <a:pt x="2078" y="2748"/>
                    </a:lnTo>
                    <a:lnTo>
                      <a:pt x="2030" y="2768"/>
                    </a:lnTo>
                    <a:lnTo>
                      <a:pt x="1983" y="2788"/>
                    </a:lnTo>
                    <a:lnTo>
                      <a:pt x="1935" y="2805"/>
                    </a:lnTo>
                    <a:lnTo>
                      <a:pt x="1888" y="2820"/>
                    </a:lnTo>
                    <a:lnTo>
                      <a:pt x="1840" y="2834"/>
                    </a:lnTo>
                    <a:lnTo>
                      <a:pt x="1792" y="2847"/>
                    </a:lnTo>
                    <a:lnTo>
                      <a:pt x="1767" y="2853"/>
                    </a:lnTo>
                    <a:lnTo>
                      <a:pt x="1741" y="2857"/>
                    </a:lnTo>
                    <a:lnTo>
                      <a:pt x="1716" y="2861"/>
                    </a:lnTo>
                    <a:lnTo>
                      <a:pt x="1690" y="2866"/>
                    </a:lnTo>
                    <a:lnTo>
                      <a:pt x="1664" y="2869"/>
                    </a:lnTo>
                    <a:lnTo>
                      <a:pt x="1637" y="2872"/>
                    </a:lnTo>
                    <a:lnTo>
                      <a:pt x="1610" y="2874"/>
                    </a:lnTo>
                    <a:lnTo>
                      <a:pt x="1582" y="2876"/>
                    </a:lnTo>
                    <a:lnTo>
                      <a:pt x="1554" y="2878"/>
                    </a:lnTo>
                    <a:lnTo>
                      <a:pt x="1525" y="2879"/>
                    </a:lnTo>
                    <a:lnTo>
                      <a:pt x="1495" y="2879"/>
                    </a:lnTo>
                    <a:lnTo>
                      <a:pt x="1465" y="2879"/>
                    </a:lnTo>
                    <a:lnTo>
                      <a:pt x="1401" y="2875"/>
                    </a:lnTo>
                    <a:lnTo>
                      <a:pt x="1335" y="2871"/>
                    </a:lnTo>
                    <a:lnTo>
                      <a:pt x="1264" y="2865"/>
                    </a:lnTo>
                    <a:lnTo>
                      <a:pt x="1190" y="2855"/>
                    </a:lnTo>
                    <a:lnTo>
                      <a:pt x="1151" y="2849"/>
                    </a:lnTo>
                    <a:lnTo>
                      <a:pt x="1113" y="2842"/>
                    </a:lnTo>
                    <a:lnTo>
                      <a:pt x="1077" y="2834"/>
                    </a:lnTo>
                    <a:lnTo>
                      <a:pt x="1040" y="2827"/>
                    </a:lnTo>
                    <a:lnTo>
                      <a:pt x="1003" y="2817"/>
                    </a:lnTo>
                    <a:lnTo>
                      <a:pt x="968" y="2807"/>
                    </a:lnTo>
                    <a:lnTo>
                      <a:pt x="932" y="2795"/>
                    </a:lnTo>
                    <a:lnTo>
                      <a:pt x="896" y="2784"/>
                    </a:lnTo>
                    <a:lnTo>
                      <a:pt x="862" y="2771"/>
                    </a:lnTo>
                    <a:lnTo>
                      <a:pt x="827" y="2757"/>
                    </a:lnTo>
                    <a:lnTo>
                      <a:pt x="794" y="2741"/>
                    </a:lnTo>
                    <a:lnTo>
                      <a:pt x="760" y="2726"/>
                    </a:lnTo>
                    <a:lnTo>
                      <a:pt x="728" y="2709"/>
                    </a:lnTo>
                    <a:lnTo>
                      <a:pt x="696" y="2691"/>
                    </a:lnTo>
                    <a:lnTo>
                      <a:pt x="663" y="2672"/>
                    </a:lnTo>
                    <a:lnTo>
                      <a:pt x="632" y="2652"/>
                    </a:lnTo>
                    <a:lnTo>
                      <a:pt x="600" y="2631"/>
                    </a:lnTo>
                    <a:lnTo>
                      <a:pt x="570" y="2609"/>
                    </a:lnTo>
                    <a:lnTo>
                      <a:pt x="540" y="2586"/>
                    </a:lnTo>
                    <a:lnTo>
                      <a:pt x="510" y="2561"/>
                    </a:lnTo>
                    <a:lnTo>
                      <a:pt x="481" y="2535"/>
                    </a:lnTo>
                    <a:lnTo>
                      <a:pt x="451" y="2509"/>
                    </a:lnTo>
                    <a:lnTo>
                      <a:pt x="422" y="2481"/>
                    </a:lnTo>
                    <a:lnTo>
                      <a:pt x="394" y="2452"/>
                    </a:lnTo>
                    <a:lnTo>
                      <a:pt x="367" y="2422"/>
                    </a:lnTo>
                    <a:lnTo>
                      <a:pt x="340" y="2390"/>
                    </a:lnTo>
                    <a:lnTo>
                      <a:pt x="313" y="2358"/>
                    </a:lnTo>
                    <a:lnTo>
                      <a:pt x="286" y="2325"/>
                    </a:lnTo>
                    <a:lnTo>
                      <a:pt x="260" y="2289"/>
                    </a:lnTo>
                    <a:lnTo>
                      <a:pt x="235" y="2253"/>
                    </a:lnTo>
                    <a:lnTo>
                      <a:pt x="211" y="2216"/>
                    </a:lnTo>
                    <a:lnTo>
                      <a:pt x="186" y="2177"/>
                    </a:lnTo>
                    <a:lnTo>
                      <a:pt x="158" y="2128"/>
                    </a:lnTo>
                    <a:lnTo>
                      <a:pt x="132" y="2078"/>
                    </a:lnTo>
                    <a:lnTo>
                      <a:pt x="108" y="2030"/>
                    </a:lnTo>
                    <a:lnTo>
                      <a:pt x="87" y="1980"/>
                    </a:lnTo>
                    <a:lnTo>
                      <a:pt x="70" y="1929"/>
                    </a:lnTo>
                    <a:lnTo>
                      <a:pt x="54" y="1880"/>
                    </a:lnTo>
                    <a:lnTo>
                      <a:pt x="41" y="1830"/>
                    </a:lnTo>
                    <a:lnTo>
                      <a:pt x="29" y="1781"/>
                    </a:lnTo>
                    <a:lnTo>
                      <a:pt x="20" y="1732"/>
                    </a:lnTo>
                    <a:lnTo>
                      <a:pt x="13" y="1683"/>
                    </a:lnTo>
                    <a:lnTo>
                      <a:pt x="8" y="1634"/>
                    </a:lnTo>
                    <a:lnTo>
                      <a:pt x="3" y="1587"/>
                    </a:lnTo>
                    <a:lnTo>
                      <a:pt x="1" y="1541"/>
                    </a:lnTo>
                    <a:lnTo>
                      <a:pt x="0" y="1495"/>
                    </a:lnTo>
                    <a:lnTo>
                      <a:pt x="0" y="1450"/>
                    </a:lnTo>
                    <a:lnTo>
                      <a:pt x="1" y="1406"/>
                    </a:lnTo>
                    <a:lnTo>
                      <a:pt x="4" y="1363"/>
                    </a:lnTo>
                    <a:lnTo>
                      <a:pt x="8" y="1321"/>
                    </a:lnTo>
                    <a:lnTo>
                      <a:pt x="12" y="1281"/>
                    </a:lnTo>
                    <a:lnTo>
                      <a:pt x="16" y="1242"/>
                    </a:lnTo>
                    <a:lnTo>
                      <a:pt x="23" y="1205"/>
                    </a:lnTo>
                    <a:lnTo>
                      <a:pt x="28" y="1170"/>
                    </a:lnTo>
                    <a:lnTo>
                      <a:pt x="35" y="1136"/>
                    </a:lnTo>
                    <a:lnTo>
                      <a:pt x="42" y="1104"/>
                    </a:lnTo>
                    <a:lnTo>
                      <a:pt x="55" y="1046"/>
                    </a:lnTo>
                    <a:lnTo>
                      <a:pt x="69" y="997"/>
                    </a:lnTo>
                    <a:lnTo>
                      <a:pt x="81" y="957"/>
                    </a:lnTo>
                    <a:lnTo>
                      <a:pt x="91" y="928"/>
                    </a:lnTo>
                    <a:lnTo>
                      <a:pt x="109" y="886"/>
                    </a:lnTo>
                    <a:lnTo>
                      <a:pt x="128" y="845"/>
                    </a:lnTo>
                    <a:lnTo>
                      <a:pt x="148" y="806"/>
                    </a:lnTo>
                    <a:lnTo>
                      <a:pt x="168" y="767"/>
                    </a:lnTo>
                    <a:lnTo>
                      <a:pt x="189" y="731"/>
                    </a:lnTo>
                    <a:lnTo>
                      <a:pt x="211" y="695"/>
                    </a:lnTo>
                    <a:lnTo>
                      <a:pt x="233" y="660"/>
                    </a:lnTo>
                    <a:lnTo>
                      <a:pt x="256" y="626"/>
                    </a:lnTo>
                    <a:lnTo>
                      <a:pt x="279" y="593"/>
                    </a:lnTo>
                    <a:lnTo>
                      <a:pt x="301" y="562"/>
                    </a:lnTo>
                    <a:lnTo>
                      <a:pt x="325" y="532"/>
                    </a:lnTo>
                    <a:lnTo>
                      <a:pt x="350" y="503"/>
                    </a:lnTo>
                    <a:lnTo>
                      <a:pt x="374" y="475"/>
                    </a:lnTo>
                    <a:lnTo>
                      <a:pt x="399" y="448"/>
                    </a:lnTo>
                    <a:lnTo>
                      <a:pt x="423" y="422"/>
                    </a:lnTo>
                    <a:lnTo>
                      <a:pt x="448" y="397"/>
                    </a:lnTo>
                    <a:lnTo>
                      <a:pt x="474" y="373"/>
                    </a:lnTo>
                    <a:lnTo>
                      <a:pt x="499" y="350"/>
                    </a:lnTo>
                    <a:lnTo>
                      <a:pt x="525" y="329"/>
                    </a:lnTo>
                    <a:lnTo>
                      <a:pt x="550" y="307"/>
                    </a:lnTo>
                    <a:lnTo>
                      <a:pt x="576" y="288"/>
                    </a:lnTo>
                    <a:lnTo>
                      <a:pt x="600" y="268"/>
                    </a:lnTo>
                    <a:lnTo>
                      <a:pt x="626" y="251"/>
                    </a:lnTo>
                    <a:lnTo>
                      <a:pt x="652" y="234"/>
                    </a:lnTo>
                    <a:lnTo>
                      <a:pt x="677" y="218"/>
                    </a:lnTo>
                    <a:lnTo>
                      <a:pt x="702" y="202"/>
                    </a:lnTo>
                    <a:lnTo>
                      <a:pt x="727" y="187"/>
                    </a:lnTo>
                    <a:lnTo>
                      <a:pt x="752" y="174"/>
                    </a:lnTo>
                    <a:lnTo>
                      <a:pt x="777" y="161"/>
                    </a:lnTo>
                    <a:lnTo>
                      <a:pt x="800" y="149"/>
                    </a:lnTo>
                    <a:lnTo>
                      <a:pt x="824" y="139"/>
                    </a:lnTo>
                    <a:lnTo>
                      <a:pt x="848" y="128"/>
                    </a:lnTo>
                    <a:close/>
                    <a:moveTo>
                      <a:pt x="308" y="681"/>
                    </a:moveTo>
                    <a:lnTo>
                      <a:pt x="306" y="704"/>
                    </a:lnTo>
                    <a:lnTo>
                      <a:pt x="305" y="729"/>
                    </a:lnTo>
                    <a:lnTo>
                      <a:pt x="306" y="760"/>
                    </a:lnTo>
                    <a:lnTo>
                      <a:pt x="307" y="794"/>
                    </a:lnTo>
                    <a:lnTo>
                      <a:pt x="309" y="831"/>
                    </a:lnTo>
                    <a:lnTo>
                      <a:pt x="313" y="870"/>
                    </a:lnTo>
                    <a:lnTo>
                      <a:pt x="316" y="912"/>
                    </a:lnTo>
                    <a:lnTo>
                      <a:pt x="322" y="956"/>
                    </a:lnTo>
                    <a:lnTo>
                      <a:pt x="343" y="938"/>
                    </a:lnTo>
                    <a:lnTo>
                      <a:pt x="368" y="918"/>
                    </a:lnTo>
                    <a:lnTo>
                      <a:pt x="394" y="898"/>
                    </a:lnTo>
                    <a:lnTo>
                      <a:pt x="422" y="877"/>
                    </a:lnTo>
                    <a:lnTo>
                      <a:pt x="451" y="857"/>
                    </a:lnTo>
                    <a:lnTo>
                      <a:pt x="483" y="836"/>
                    </a:lnTo>
                    <a:lnTo>
                      <a:pt x="515" y="816"/>
                    </a:lnTo>
                    <a:lnTo>
                      <a:pt x="549" y="795"/>
                    </a:lnTo>
                    <a:lnTo>
                      <a:pt x="583" y="775"/>
                    </a:lnTo>
                    <a:lnTo>
                      <a:pt x="618" y="754"/>
                    </a:lnTo>
                    <a:lnTo>
                      <a:pt x="652" y="735"/>
                    </a:lnTo>
                    <a:lnTo>
                      <a:pt x="688" y="716"/>
                    </a:lnTo>
                    <a:lnTo>
                      <a:pt x="724" y="698"/>
                    </a:lnTo>
                    <a:lnTo>
                      <a:pt x="758" y="681"/>
                    </a:lnTo>
                    <a:lnTo>
                      <a:pt x="793" y="664"/>
                    </a:lnTo>
                    <a:lnTo>
                      <a:pt x="827" y="648"/>
                    </a:lnTo>
                    <a:lnTo>
                      <a:pt x="819" y="593"/>
                    </a:lnTo>
                    <a:lnTo>
                      <a:pt x="811" y="534"/>
                    </a:lnTo>
                    <a:lnTo>
                      <a:pt x="805" y="473"/>
                    </a:lnTo>
                    <a:lnTo>
                      <a:pt x="798" y="413"/>
                    </a:lnTo>
                    <a:lnTo>
                      <a:pt x="793" y="356"/>
                    </a:lnTo>
                    <a:lnTo>
                      <a:pt x="788" y="305"/>
                    </a:lnTo>
                    <a:lnTo>
                      <a:pt x="786" y="264"/>
                    </a:lnTo>
                    <a:lnTo>
                      <a:pt x="786" y="236"/>
                    </a:lnTo>
                    <a:lnTo>
                      <a:pt x="755" y="253"/>
                    </a:lnTo>
                    <a:lnTo>
                      <a:pt x="724" y="274"/>
                    </a:lnTo>
                    <a:lnTo>
                      <a:pt x="691" y="296"/>
                    </a:lnTo>
                    <a:lnTo>
                      <a:pt x="660" y="320"/>
                    </a:lnTo>
                    <a:lnTo>
                      <a:pt x="627" y="345"/>
                    </a:lnTo>
                    <a:lnTo>
                      <a:pt x="596" y="372"/>
                    </a:lnTo>
                    <a:lnTo>
                      <a:pt x="565" y="400"/>
                    </a:lnTo>
                    <a:lnTo>
                      <a:pt x="534" y="430"/>
                    </a:lnTo>
                    <a:lnTo>
                      <a:pt x="502" y="461"/>
                    </a:lnTo>
                    <a:lnTo>
                      <a:pt x="472" y="493"/>
                    </a:lnTo>
                    <a:lnTo>
                      <a:pt x="442" y="525"/>
                    </a:lnTo>
                    <a:lnTo>
                      <a:pt x="413" y="559"/>
                    </a:lnTo>
                    <a:lnTo>
                      <a:pt x="384" y="593"/>
                    </a:lnTo>
                    <a:lnTo>
                      <a:pt x="356" y="627"/>
                    </a:lnTo>
                    <a:lnTo>
                      <a:pt x="330" y="662"/>
                    </a:lnTo>
                    <a:lnTo>
                      <a:pt x="305" y="697"/>
                    </a:lnTo>
                    <a:lnTo>
                      <a:pt x="308" y="681"/>
                    </a:lnTo>
                    <a:close/>
                    <a:moveTo>
                      <a:pt x="332" y="1066"/>
                    </a:moveTo>
                    <a:lnTo>
                      <a:pt x="339" y="1113"/>
                    </a:lnTo>
                    <a:lnTo>
                      <a:pt x="350" y="1168"/>
                    </a:lnTo>
                    <a:lnTo>
                      <a:pt x="363" y="1228"/>
                    </a:lnTo>
                    <a:lnTo>
                      <a:pt x="378" y="1293"/>
                    </a:lnTo>
                    <a:lnTo>
                      <a:pt x="394" y="1358"/>
                    </a:lnTo>
                    <a:lnTo>
                      <a:pt x="411" y="1421"/>
                    </a:lnTo>
                    <a:lnTo>
                      <a:pt x="420" y="1450"/>
                    </a:lnTo>
                    <a:lnTo>
                      <a:pt x="429" y="1478"/>
                    </a:lnTo>
                    <a:lnTo>
                      <a:pt x="437" y="1504"/>
                    </a:lnTo>
                    <a:lnTo>
                      <a:pt x="447" y="1528"/>
                    </a:lnTo>
                    <a:lnTo>
                      <a:pt x="495" y="1493"/>
                    </a:lnTo>
                    <a:lnTo>
                      <a:pt x="553" y="1453"/>
                    </a:lnTo>
                    <a:lnTo>
                      <a:pt x="618" y="1411"/>
                    </a:lnTo>
                    <a:lnTo>
                      <a:pt x="688" y="1369"/>
                    </a:lnTo>
                    <a:lnTo>
                      <a:pt x="759" y="1327"/>
                    </a:lnTo>
                    <a:lnTo>
                      <a:pt x="828" y="1287"/>
                    </a:lnTo>
                    <a:lnTo>
                      <a:pt x="862" y="1269"/>
                    </a:lnTo>
                    <a:lnTo>
                      <a:pt x="894" y="1253"/>
                    </a:lnTo>
                    <a:lnTo>
                      <a:pt x="923" y="1238"/>
                    </a:lnTo>
                    <a:lnTo>
                      <a:pt x="951" y="1225"/>
                    </a:lnTo>
                    <a:lnTo>
                      <a:pt x="934" y="1160"/>
                    </a:lnTo>
                    <a:lnTo>
                      <a:pt x="917" y="1100"/>
                    </a:lnTo>
                    <a:lnTo>
                      <a:pt x="902" y="1043"/>
                    </a:lnTo>
                    <a:lnTo>
                      <a:pt x="888" y="986"/>
                    </a:lnTo>
                    <a:lnTo>
                      <a:pt x="875" y="930"/>
                    </a:lnTo>
                    <a:lnTo>
                      <a:pt x="863" y="873"/>
                    </a:lnTo>
                    <a:lnTo>
                      <a:pt x="851" y="812"/>
                    </a:lnTo>
                    <a:lnTo>
                      <a:pt x="840" y="747"/>
                    </a:lnTo>
                    <a:lnTo>
                      <a:pt x="802" y="764"/>
                    </a:lnTo>
                    <a:lnTo>
                      <a:pt x="765" y="782"/>
                    </a:lnTo>
                    <a:lnTo>
                      <a:pt x="727" y="801"/>
                    </a:lnTo>
                    <a:lnTo>
                      <a:pt x="689" y="821"/>
                    </a:lnTo>
                    <a:lnTo>
                      <a:pt x="652" y="842"/>
                    </a:lnTo>
                    <a:lnTo>
                      <a:pt x="617" y="862"/>
                    </a:lnTo>
                    <a:lnTo>
                      <a:pt x="581" y="884"/>
                    </a:lnTo>
                    <a:lnTo>
                      <a:pt x="546" y="905"/>
                    </a:lnTo>
                    <a:lnTo>
                      <a:pt x="513" y="927"/>
                    </a:lnTo>
                    <a:lnTo>
                      <a:pt x="482" y="949"/>
                    </a:lnTo>
                    <a:lnTo>
                      <a:pt x="451" y="969"/>
                    </a:lnTo>
                    <a:lnTo>
                      <a:pt x="423" y="991"/>
                    </a:lnTo>
                    <a:lnTo>
                      <a:pt x="396" y="1010"/>
                    </a:lnTo>
                    <a:lnTo>
                      <a:pt x="373" y="1030"/>
                    </a:lnTo>
                    <a:lnTo>
                      <a:pt x="351" y="1049"/>
                    </a:lnTo>
                    <a:lnTo>
                      <a:pt x="332" y="1066"/>
                    </a:lnTo>
                    <a:close/>
                    <a:moveTo>
                      <a:pt x="490" y="1631"/>
                    </a:moveTo>
                    <a:lnTo>
                      <a:pt x="515" y="1700"/>
                    </a:lnTo>
                    <a:lnTo>
                      <a:pt x="539" y="1765"/>
                    </a:lnTo>
                    <a:lnTo>
                      <a:pt x="565" y="1826"/>
                    </a:lnTo>
                    <a:lnTo>
                      <a:pt x="590" y="1883"/>
                    </a:lnTo>
                    <a:lnTo>
                      <a:pt x="603" y="1911"/>
                    </a:lnTo>
                    <a:lnTo>
                      <a:pt x="617" y="1937"/>
                    </a:lnTo>
                    <a:lnTo>
                      <a:pt x="630" y="1963"/>
                    </a:lnTo>
                    <a:lnTo>
                      <a:pt x="644" y="1989"/>
                    </a:lnTo>
                    <a:lnTo>
                      <a:pt x="658" y="2012"/>
                    </a:lnTo>
                    <a:lnTo>
                      <a:pt x="673" y="2036"/>
                    </a:lnTo>
                    <a:lnTo>
                      <a:pt x="688" y="2060"/>
                    </a:lnTo>
                    <a:lnTo>
                      <a:pt x="703" y="2083"/>
                    </a:lnTo>
                    <a:lnTo>
                      <a:pt x="723" y="2065"/>
                    </a:lnTo>
                    <a:lnTo>
                      <a:pt x="744" y="2048"/>
                    </a:lnTo>
                    <a:lnTo>
                      <a:pt x="768" y="2030"/>
                    </a:lnTo>
                    <a:lnTo>
                      <a:pt x="793" y="2011"/>
                    </a:lnTo>
                    <a:lnTo>
                      <a:pt x="848" y="1973"/>
                    </a:lnTo>
                    <a:lnTo>
                      <a:pt x="907" y="1933"/>
                    </a:lnTo>
                    <a:lnTo>
                      <a:pt x="970" y="1893"/>
                    </a:lnTo>
                    <a:lnTo>
                      <a:pt x="1032" y="1855"/>
                    </a:lnTo>
                    <a:lnTo>
                      <a:pt x="1064" y="1838"/>
                    </a:lnTo>
                    <a:lnTo>
                      <a:pt x="1094" y="1820"/>
                    </a:lnTo>
                    <a:lnTo>
                      <a:pt x="1124" y="1805"/>
                    </a:lnTo>
                    <a:lnTo>
                      <a:pt x="1153" y="1790"/>
                    </a:lnTo>
                    <a:lnTo>
                      <a:pt x="1133" y="1746"/>
                    </a:lnTo>
                    <a:lnTo>
                      <a:pt x="1112" y="1694"/>
                    </a:lnTo>
                    <a:lnTo>
                      <a:pt x="1090" y="1637"/>
                    </a:lnTo>
                    <a:lnTo>
                      <a:pt x="1067" y="1576"/>
                    </a:lnTo>
                    <a:lnTo>
                      <a:pt x="1043" y="1512"/>
                    </a:lnTo>
                    <a:lnTo>
                      <a:pt x="1021" y="1450"/>
                    </a:lnTo>
                    <a:lnTo>
                      <a:pt x="1000" y="1387"/>
                    </a:lnTo>
                    <a:lnTo>
                      <a:pt x="980" y="1329"/>
                    </a:lnTo>
                    <a:lnTo>
                      <a:pt x="908" y="1364"/>
                    </a:lnTo>
                    <a:lnTo>
                      <a:pt x="840" y="1401"/>
                    </a:lnTo>
                    <a:lnTo>
                      <a:pt x="777" y="1438"/>
                    </a:lnTo>
                    <a:lnTo>
                      <a:pt x="716" y="1475"/>
                    </a:lnTo>
                    <a:lnTo>
                      <a:pt x="657" y="1512"/>
                    </a:lnTo>
                    <a:lnTo>
                      <a:pt x="600" y="1550"/>
                    </a:lnTo>
                    <a:lnTo>
                      <a:pt x="544" y="1590"/>
                    </a:lnTo>
                    <a:lnTo>
                      <a:pt x="490" y="1631"/>
                    </a:lnTo>
                    <a:close/>
                    <a:moveTo>
                      <a:pt x="766" y="2165"/>
                    </a:moveTo>
                    <a:lnTo>
                      <a:pt x="807" y="2216"/>
                    </a:lnTo>
                    <a:lnTo>
                      <a:pt x="852" y="2270"/>
                    </a:lnTo>
                    <a:lnTo>
                      <a:pt x="901" y="2324"/>
                    </a:lnTo>
                    <a:lnTo>
                      <a:pt x="951" y="2376"/>
                    </a:lnTo>
                    <a:lnTo>
                      <a:pt x="1002" y="2428"/>
                    </a:lnTo>
                    <a:lnTo>
                      <a:pt x="1052" y="2477"/>
                    </a:lnTo>
                    <a:lnTo>
                      <a:pt x="1099" y="2521"/>
                    </a:lnTo>
                    <a:lnTo>
                      <a:pt x="1144" y="2559"/>
                    </a:lnTo>
                    <a:lnTo>
                      <a:pt x="1185" y="2528"/>
                    </a:lnTo>
                    <a:lnTo>
                      <a:pt x="1226" y="2496"/>
                    </a:lnTo>
                    <a:lnTo>
                      <a:pt x="1268" y="2466"/>
                    </a:lnTo>
                    <a:lnTo>
                      <a:pt x="1311" y="2438"/>
                    </a:lnTo>
                    <a:lnTo>
                      <a:pt x="1352" y="2411"/>
                    </a:lnTo>
                    <a:lnTo>
                      <a:pt x="1394" y="2386"/>
                    </a:lnTo>
                    <a:lnTo>
                      <a:pt x="1434" y="2363"/>
                    </a:lnTo>
                    <a:lnTo>
                      <a:pt x="1473" y="2344"/>
                    </a:lnTo>
                    <a:lnTo>
                      <a:pt x="1439" y="2291"/>
                    </a:lnTo>
                    <a:lnTo>
                      <a:pt x="1402" y="2234"/>
                    </a:lnTo>
                    <a:lnTo>
                      <a:pt x="1364" y="2174"/>
                    </a:lnTo>
                    <a:lnTo>
                      <a:pt x="1326" y="2113"/>
                    </a:lnTo>
                    <a:lnTo>
                      <a:pt x="1290" y="2054"/>
                    </a:lnTo>
                    <a:lnTo>
                      <a:pt x="1256" y="1995"/>
                    </a:lnTo>
                    <a:lnTo>
                      <a:pt x="1241" y="1968"/>
                    </a:lnTo>
                    <a:lnTo>
                      <a:pt x="1227" y="1942"/>
                    </a:lnTo>
                    <a:lnTo>
                      <a:pt x="1215" y="1916"/>
                    </a:lnTo>
                    <a:lnTo>
                      <a:pt x="1203" y="1894"/>
                    </a:lnTo>
                    <a:lnTo>
                      <a:pt x="1169" y="1909"/>
                    </a:lnTo>
                    <a:lnTo>
                      <a:pt x="1135" y="1925"/>
                    </a:lnTo>
                    <a:lnTo>
                      <a:pt x="1103" y="1940"/>
                    </a:lnTo>
                    <a:lnTo>
                      <a:pt x="1072" y="1956"/>
                    </a:lnTo>
                    <a:lnTo>
                      <a:pt x="1044" y="1971"/>
                    </a:lnTo>
                    <a:lnTo>
                      <a:pt x="1016" y="1987"/>
                    </a:lnTo>
                    <a:lnTo>
                      <a:pt x="989" y="2003"/>
                    </a:lnTo>
                    <a:lnTo>
                      <a:pt x="963" y="2018"/>
                    </a:lnTo>
                    <a:lnTo>
                      <a:pt x="937" y="2034"/>
                    </a:lnTo>
                    <a:lnTo>
                      <a:pt x="913" y="2051"/>
                    </a:lnTo>
                    <a:lnTo>
                      <a:pt x="889" y="2069"/>
                    </a:lnTo>
                    <a:lnTo>
                      <a:pt x="864" y="2086"/>
                    </a:lnTo>
                    <a:lnTo>
                      <a:pt x="815" y="2124"/>
                    </a:lnTo>
                    <a:lnTo>
                      <a:pt x="766" y="2165"/>
                    </a:lnTo>
                    <a:close/>
                    <a:moveTo>
                      <a:pt x="1211" y="2618"/>
                    </a:moveTo>
                    <a:lnTo>
                      <a:pt x="1231" y="2637"/>
                    </a:lnTo>
                    <a:lnTo>
                      <a:pt x="1259" y="2658"/>
                    </a:lnTo>
                    <a:lnTo>
                      <a:pt x="1293" y="2683"/>
                    </a:lnTo>
                    <a:lnTo>
                      <a:pt x="1328" y="2708"/>
                    </a:lnTo>
                    <a:lnTo>
                      <a:pt x="1361" y="2731"/>
                    </a:lnTo>
                    <a:lnTo>
                      <a:pt x="1389" y="2750"/>
                    </a:lnTo>
                    <a:lnTo>
                      <a:pt x="1407" y="2762"/>
                    </a:lnTo>
                    <a:lnTo>
                      <a:pt x="1415" y="2767"/>
                    </a:lnTo>
                    <a:lnTo>
                      <a:pt x="1456" y="2768"/>
                    </a:lnTo>
                    <a:lnTo>
                      <a:pt x="1500" y="2767"/>
                    </a:lnTo>
                    <a:lnTo>
                      <a:pt x="1544" y="2765"/>
                    </a:lnTo>
                    <a:lnTo>
                      <a:pt x="1590" y="2763"/>
                    </a:lnTo>
                    <a:lnTo>
                      <a:pt x="1634" y="2759"/>
                    </a:lnTo>
                    <a:lnTo>
                      <a:pt x="1677" y="2753"/>
                    </a:lnTo>
                    <a:lnTo>
                      <a:pt x="1719" y="2748"/>
                    </a:lnTo>
                    <a:lnTo>
                      <a:pt x="1757" y="2741"/>
                    </a:lnTo>
                    <a:lnTo>
                      <a:pt x="1733" y="2713"/>
                    </a:lnTo>
                    <a:lnTo>
                      <a:pt x="1704" y="2676"/>
                    </a:lnTo>
                    <a:lnTo>
                      <a:pt x="1672" y="2632"/>
                    </a:lnTo>
                    <a:lnTo>
                      <a:pt x="1637" y="2585"/>
                    </a:lnTo>
                    <a:lnTo>
                      <a:pt x="1604" y="2538"/>
                    </a:lnTo>
                    <a:lnTo>
                      <a:pt x="1574" y="2494"/>
                    </a:lnTo>
                    <a:lnTo>
                      <a:pt x="1548" y="2455"/>
                    </a:lnTo>
                    <a:lnTo>
                      <a:pt x="1528" y="2426"/>
                    </a:lnTo>
                    <a:lnTo>
                      <a:pt x="1488" y="2444"/>
                    </a:lnTo>
                    <a:lnTo>
                      <a:pt x="1446" y="2465"/>
                    </a:lnTo>
                    <a:lnTo>
                      <a:pt x="1403" y="2488"/>
                    </a:lnTo>
                    <a:lnTo>
                      <a:pt x="1361" y="2513"/>
                    </a:lnTo>
                    <a:lnTo>
                      <a:pt x="1320" y="2538"/>
                    </a:lnTo>
                    <a:lnTo>
                      <a:pt x="1280" y="2565"/>
                    </a:lnTo>
                    <a:lnTo>
                      <a:pt x="1243" y="2592"/>
                    </a:lnTo>
                    <a:lnTo>
                      <a:pt x="1211" y="2618"/>
                    </a:lnTo>
                    <a:close/>
                    <a:moveTo>
                      <a:pt x="1872" y="2714"/>
                    </a:moveTo>
                    <a:lnTo>
                      <a:pt x="1895" y="2706"/>
                    </a:lnTo>
                    <a:lnTo>
                      <a:pt x="1926" y="2694"/>
                    </a:lnTo>
                    <a:lnTo>
                      <a:pt x="1959" y="2680"/>
                    </a:lnTo>
                    <a:lnTo>
                      <a:pt x="1993" y="2665"/>
                    </a:lnTo>
                    <a:lnTo>
                      <a:pt x="2026" y="2650"/>
                    </a:lnTo>
                    <a:lnTo>
                      <a:pt x="2055" y="2636"/>
                    </a:lnTo>
                    <a:lnTo>
                      <a:pt x="2080" y="2623"/>
                    </a:lnTo>
                    <a:lnTo>
                      <a:pt x="2095" y="2614"/>
                    </a:lnTo>
                    <a:lnTo>
                      <a:pt x="2097" y="2571"/>
                    </a:lnTo>
                    <a:lnTo>
                      <a:pt x="2100" y="2528"/>
                    </a:lnTo>
                    <a:lnTo>
                      <a:pt x="2100" y="2484"/>
                    </a:lnTo>
                    <a:lnTo>
                      <a:pt x="2101" y="2441"/>
                    </a:lnTo>
                    <a:lnTo>
                      <a:pt x="2100" y="2401"/>
                    </a:lnTo>
                    <a:lnTo>
                      <a:pt x="2100" y="2362"/>
                    </a:lnTo>
                    <a:lnTo>
                      <a:pt x="2098" y="2328"/>
                    </a:lnTo>
                    <a:lnTo>
                      <a:pt x="2096" y="2297"/>
                    </a:lnTo>
                    <a:lnTo>
                      <a:pt x="2068" y="2298"/>
                    </a:lnTo>
                    <a:lnTo>
                      <a:pt x="2039" y="2299"/>
                    </a:lnTo>
                    <a:lnTo>
                      <a:pt x="2009" y="2301"/>
                    </a:lnTo>
                    <a:lnTo>
                      <a:pt x="1978" y="2304"/>
                    </a:lnTo>
                    <a:lnTo>
                      <a:pt x="1945" y="2308"/>
                    </a:lnTo>
                    <a:lnTo>
                      <a:pt x="1914" y="2313"/>
                    </a:lnTo>
                    <a:lnTo>
                      <a:pt x="1881" y="2318"/>
                    </a:lnTo>
                    <a:lnTo>
                      <a:pt x="1849" y="2325"/>
                    </a:lnTo>
                    <a:lnTo>
                      <a:pt x="1818" y="2331"/>
                    </a:lnTo>
                    <a:lnTo>
                      <a:pt x="1786" y="2339"/>
                    </a:lnTo>
                    <a:lnTo>
                      <a:pt x="1756" y="2346"/>
                    </a:lnTo>
                    <a:lnTo>
                      <a:pt x="1727" y="2354"/>
                    </a:lnTo>
                    <a:lnTo>
                      <a:pt x="1699" y="2362"/>
                    </a:lnTo>
                    <a:lnTo>
                      <a:pt x="1672" y="2371"/>
                    </a:lnTo>
                    <a:lnTo>
                      <a:pt x="1647" y="2380"/>
                    </a:lnTo>
                    <a:lnTo>
                      <a:pt x="1623" y="2389"/>
                    </a:lnTo>
                    <a:lnTo>
                      <a:pt x="1650" y="2432"/>
                    </a:lnTo>
                    <a:lnTo>
                      <a:pt x="1679" y="2474"/>
                    </a:lnTo>
                    <a:lnTo>
                      <a:pt x="1710" y="2517"/>
                    </a:lnTo>
                    <a:lnTo>
                      <a:pt x="1742" y="2559"/>
                    </a:lnTo>
                    <a:lnTo>
                      <a:pt x="1774" y="2600"/>
                    </a:lnTo>
                    <a:lnTo>
                      <a:pt x="1807" y="2640"/>
                    </a:lnTo>
                    <a:lnTo>
                      <a:pt x="1839" y="2679"/>
                    </a:lnTo>
                    <a:lnTo>
                      <a:pt x="1872" y="2714"/>
                    </a:lnTo>
                    <a:close/>
                    <a:moveTo>
                      <a:pt x="2173" y="2572"/>
                    </a:moveTo>
                    <a:lnTo>
                      <a:pt x="2214" y="2546"/>
                    </a:lnTo>
                    <a:lnTo>
                      <a:pt x="2254" y="2519"/>
                    </a:lnTo>
                    <a:lnTo>
                      <a:pt x="2293" y="2490"/>
                    </a:lnTo>
                    <a:lnTo>
                      <a:pt x="2331" y="2461"/>
                    </a:lnTo>
                    <a:lnTo>
                      <a:pt x="2349" y="2446"/>
                    </a:lnTo>
                    <a:lnTo>
                      <a:pt x="2366" y="2429"/>
                    </a:lnTo>
                    <a:lnTo>
                      <a:pt x="2384" y="2413"/>
                    </a:lnTo>
                    <a:lnTo>
                      <a:pt x="2401" y="2397"/>
                    </a:lnTo>
                    <a:lnTo>
                      <a:pt x="2417" y="2381"/>
                    </a:lnTo>
                    <a:lnTo>
                      <a:pt x="2433" y="2363"/>
                    </a:lnTo>
                    <a:lnTo>
                      <a:pt x="2447" y="2346"/>
                    </a:lnTo>
                    <a:lnTo>
                      <a:pt x="2462" y="2329"/>
                    </a:lnTo>
                    <a:lnTo>
                      <a:pt x="2434" y="2322"/>
                    </a:lnTo>
                    <a:lnTo>
                      <a:pt x="2401" y="2317"/>
                    </a:lnTo>
                    <a:lnTo>
                      <a:pt x="2364" y="2311"/>
                    </a:lnTo>
                    <a:lnTo>
                      <a:pt x="2324" y="2305"/>
                    </a:lnTo>
                    <a:lnTo>
                      <a:pt x="2284" y="2301"/>
                    </a:lnTo>
                    <a:lnTo>
                      <a:pt x="2246" y="2299"/>
                    </a:lnTo>
                    <a:lnTo>
                      <a:pt x="2211" y="2297"/>
                    </a:lnTo>
                    <a:lnTo>
                      <a:pt x="2181" y="2298"/>
                    </a:lnTo>
                    <a:lnTo>
                      <a:pt x="2181" y="2305"/>
                    </a:lnTo>
                    <a:lnTo>
                      <a:pt x="2181" y="2326"/>
                    </a:lnTo>
                    <a:lnTo>
                      <a:pt x="2180" y="2357"/>
                    </a:lnTo>
                    <a:lnTo>
                      <a:pt x="2180" y="2397"/>
                    </a:lnTo>
                    <a:lnTo>
                      <a:pt x="2178" y="2440"/>
                    </a:lnTo>
                    <a:lnTo>
                      <a:pt x="2176" y="2486"/>
                    </a:lnTo>
                    <a:lnTo>
                      <a:pt x="2175" y="2531"/>
                    </a:lnTo>
                    <a:lnTo>
                      <a:pt x="2173" y="2572"/>
                    </a:lnTo>
                    <a:close/>
                    <a:moveTo>
                      <a:pt x="2497" y="2285"/>
                    </a:moveTo>
                    <a:lnTo>
                      <a:pt x="2506" y="2276"/>
                    </a:lnTo>
                    <a:lnTo>
                      <a:pt x="2514" y="2265"/>
                    </a:lnTo>
                    <a:lnTo>
                      <a:pt x="2523" y="2253"/>
                    </a:lnTo>
                    <a:lnTo>
                      <a:pt x="2533" y="2241"/>
                    </a:lnTo>
                    <a:lnTo>
                      <a:pt x="2541" y="2228"/>
                    </a:lnTo>
                    <a:lnTo>
                      <a:pt x="2549" y="2217"/>
                    </a:lnTo>
                    <a:lnTo>
                      <a:pt x="2555" y="2205"/>
                    </a:lnTo>
                    <a:lnTo>
                      <a:pt x="2561" y="2194"/>
                    </a:lnTo>
                    <a:lnTo>
                      <a:pt x="2565" y="2150"/>
                    </a:lnTo>
                    <a:lnTo>
                      <a:pt x="2568" y="2099"/>
                    </a:lnTo>
                    <a:lnTo>
                      <a:pt x="2570" y="2044"/>
                    </a:lnTo>
                    <a:lnTo>
                      <a:pt x="2572" y="1988"/>
                    </a:lnTo>
                    <a:lnTo>
                      <a:pt x="2572" y="1933"/>
                    </a:lnTo>
                    <a:lnTo>
                      <a:pt x="2572" y="1884"/>
                    </a:lnTo>
                    <a:lnTo>
                      <a:pt x="2570" y="1843"/>
                    </a:lnTo>
                    <a:lnTo>
                      <a:pt x="2569" y="1813"/>
                    </a:lnTo>
                    <a:lnTo>
                      <a:pt x="2545" y="1803"/>
                    </a:lnTo>
                    <a:lnTo>
                      <a:pt x="2519" y="1793"/>
                    </a:lnTo>
                    <a:lnTo>
                      <a:pt x="2492" y="1785"/>
                    </a:lnTo>
                    <a:lnTo>
                      <a:pt x="2464" y="1776"/>
                    </a:lnTo>
                    <a:lnTo>
                      <a:pt x="2405" y="1761"/>
                    </a:lnTo>
                    <a:lnTo>
                      <a:pt x="2344" y="1746"/>
                    </a:lnTo>
                    <a:lnTo>
                      <a:pt x="2282" y="1734"/>
                    </a:lnTo>
                    <a:lnTo>
                      <a:pt x="2221" y="1723"/>
                    </a:lnTo>
                    <a:lnTo>
                      <a:pt x="2190" y="1719"/>
                    </a:lnTo>
                    <a:lnTo>
                      <a:pt x="2161" y="1715"/>
                    </a:lnTo>
                    <a:lnTo>
                      <a:pt x="2133" y="1712"/>
                    </a:lnTo>
                    <a:lnTo>
                      <a:pt x="2106" y="1710"/>
                    </a:lnTo>
                    <a:lnTo>
                      <a:pt x="2115" y="1744"/>
                    </a:lnTo>
                    <a:lnTo>
                      <a:pt x="2122" y="1777"/>
                    </a:lnTo>
                    <a:lnTo>
                      <a:pt x="2130" y="1813"/>
                    </a:lnTo>
                    <a:lnTo>
                      <a:pt x="2136" y="1848"/>
                    </a:lnTo>
                    <a:lnTo>
                      <a:pt x="2148" y="1922"/>
                    </a:lnTo>
                    <a:lnTo>
                      <a:pt x="2158" y="1994"/>
                    </a:lnTo>
                    <a:lnTo>
                      <a:pt x="2167" y="2062"/>
                    </a:lnTo>
                    <a:lnTo>
                      <a:pt x="2172" y="2123"/>
                    </a:lnTo>
                    <a:lnTo>
                      <a:pt x="2176" y="2173"/>
                    </a:lnTo>
                    <a:lnTo>
                      <a:pt x="2178" y="2211"/>
                    </a:lnTo>
                    <a:lnTo>
                      <a:pt x="2209" y="2216"/>
                    </a:lnTo>
                    <a:lnTo>
                      <a:pt x="2246" y="2222"/>
                    </a:lnTo>
                    <a:lnTo>
                      <a:pt x="2289" y="2230"/>
                    </a:lnTo>
                    <a:lnTo>
                      <a:pt x="2334" y="2239"/>
                    </a:lnTo>
                    <a:lnTo>
                      <a:pt x="2380" y="2250"/>
                    </a:lnTo>
                    <a:lnTo>
                      <a:pt x="2425" y="2261"/>
                    </a:lnTo>
                    <a:lnTo>
                      <a:pt x="2464" y="2273"/>
                    </a:lnTo>
                    <a:lnTo>
                      <a:pt x="2497" y="2285"/>
                    </a:lnTo>
                    <a:close/>
                    <a:moveTo>
                      <a:pt x="2682" y="1800"/>
                    </a:moveTo>
                    <a:lnTo>
                      <a:pt x="2678" y="1807"/>
                    </a:lnTo>
                    <a:lnTo>
                      <a:pt x="2673" y="1814"/>
                    </a:lnTo>
                    <a:lnTo>
                      <a:pt x="2666" y="1821"/>
                    </a:lnTo>
                    <a:lnTo>
                      <a:pt x="2658" y="1827"/>
                    </a:lnTo>
                    <a:lnTo>
                      <a:pt x="2649" y="1831"/>
                    </a:lnTo>
                    <a:lnTo>
                      <a:pt x="2641" y="1834"/>
                    </a:lnTo>
                    <a:lnTo>
                      <a:pt x="2632" y="1835"/>
                    </a:lnTo>
                    <a:lnTo>
                      <a:pt x="2626" y="1834"/>
                    </a:lnTo>
                    <a:lnTo>
                      <a:pt x="2626" y="1854"/>
                    </a:lnTo>
                    <a:lnTo>
                      <a:pt x="2626" y="1883"/>
                    </a:lnTo>
                    <a:lnTo>
                      <a:pt x="2624" y="1920"/>
                    </a:lnTo>
                    <a:lnTo>
                      <a:pt x="2622" y="1961"/>
                    </a:lnTo>
                    <a:lnTo>
                      <a:pt x="2620" y="2004"/>
                    </a:lnTo>
                    <a:lnTo>
                      <a:pt x="2617" y="2045"/>
                    </a:lnTo>
                    <a:lnTo>
                      <a:pt x="2614" y="2082"/>
                    </a:lnTo>
                    <a:lnTo>
                      <a:pt x="2610" y="2112"/>
                    </a:lnTo>
                    <a:lnTo>
                      <a:pt x="2620" y="2090"/>
                    </a:lnTo>
                    <a:lnTo>
                      <a:pt x="2632" y="2062"/>
                    </a:lnTo>
                    <a:lnTo>
                      <a:pt x="2644" y="2032"/>
                    </a:lnTo>
                    <a:lnTo>
                      <a:pt x="2657" y="2000"/>
                    </a:lnTo>
                    <a:lnTo>
                      <a:pt x="2669" y="1967"/>
                    </a:lnTo>
                    <a:lnTo>
                      <a:pt x="2680" y="1936"/>
                    </a:lnTo>
                    <a:lnTo>
                      <a:pt x="2688" y="1909"/>
                    </a:lnTo>
                    <a:lnTo>
                      <a:pt x="2695" y="1886"/>
                    </a:lnTo>
                    <a:lnTo>
                      <a:pt x="2714" y="1809"/>
                    </a:lnTo>
                    <a:lnTo>
                      <a:pt x="2724" y="1777"/>
                    </a:lnTo>
                    <a:lnTo>
                      <a:pt x="2735" y="1732"/>
                    </a:lnTo>
                    <a:lnTo>
                      <a:pt x="2741" y="1704"/>
                    </a:lnTo>
                    <a:lnTo>
                      <a:pt x="2747" y="1673"/>
                    </a:lnTo>
                    <a:lnTo>
                      <a:pt x="2752" y="1639"/>
                    </a:lnTo>
                    <a:lnTo>
                      <a:pt x="2756" y="1602"/>
                    </a:lnTo>
                    <a:lnTo>
                      <a:pt x="2759" y="1563"/>
                    </a:lnTo>
                    <a:lnTo>
                      <a:pt x="2763" y="1521"/>
                    </a:lnTo>
                    <a:lnTo>
                      <a:pt x="2764" y="1477"/>
                    </a:lnTo>
                    <a:lnTo>
                      <a:pt x="2763" y="1429"/>
                    </a:lnTo>
                    <a:lnTo>
                      <a:pt x="2761" y="1381"/>
                    </a:lnTo>
                    <a:lnTo>
                      <a:pt x="2756" y="1330"/>
                    </a:lnTo>
                    <a:lnTo>
                      <a:pt x="2753" y="1303"/>
                    </a:lnTo>
                    <a:lnTo>
                      <a:pt x="2750" y="1277"/>
                    </a:lnTo>
                    <a:lnTo>
                      <a:pt x="2745" y="1249"/>
                    </a:lnTo>
                    <a:lnTo>
                      <a:pt x="2740" y="1222"/>
                    </a:lnTo>
                    <a:lnTo>
                      <a:pt x="2727" y="1163"/>
                    </a:lnTo>
                    <a:lnTo>
                      <a:pt x="2714" y="1107"/>
                    </a:lnTo>
                    <a:lnTo>
                      <a:pt x="2699" y="1058"/>
                    </a:lnTo>
                    <a:lnTo>
                      <a:pt x="2684" y="1012"/>
                    </a:lnTo>
                    <a:lnTo>
                      <a:pt x="2668" y="970"/>
                    </a:lnTo>
                    <a:lnTo>
                      <a:pt x="2651" y="932"/>
                    </a:lnTo>
                    <a:lnTo>
                      <a:pt x="2635" y="899"/>
                    </a:lnTo>
                    <a:lnTo>
                      <a:pt x="2619" y="868"/>
                    </a:lnTo>
                    <a:lnTo>
                      <a:pt x="2604" y="841"/>
                    </a:lnTo>
                    <a:lnTo>
                      <a:pt x="2588" y="817"/>
                    </a:lnTo>
                    <a:lnTo>
                      <a:pt x="2574" y="795"/>
                    </a:lnTo>
                    <a:lnTo>
                      <a:pt x="2560" y="776"/>
                    </a:lnTo>
                    <a:lnTo>
                      <a:pt x="2535" y="746"/>
                    </a:lnTo>
                    <a:lnTo>
                      <a:pt x="2515" y="722"/>
                    </a:lnTo>
                    <a:lnTo>
                      <a:pt x="2473" y="701"/>
                    </a:lnTo>
                    <a:lnTo>
                      <a:pt x="2429" y="681"/>
                    </a:lnTo>
                    <a:lnTo>
                      <a:pt x="2385" y="662"/>
                    </a:lnTo>
                    <a:lnTo>
                      <a:pt x="2343" y="646"/>
                    </a:lnTo>
                    <a:lnTo>
                      <a:pt x="2306" y="632"/>
                    </a:lnTo>
                    <a:lnTo>
                      <a:pt x="2276" y="621"/>
                    </a:lnTo>
                    <a:lnTo>
                      <a:pt x="2256" y="615"/>
                    </a:lnTo>
                    <a:lnTo>
                      <a:pt x="2250" y="613"/>
                    </a:lnTo>
                    <a:lnTo>
                      <a:pt x="2299" y="682"/>
                    </a:lnTo>
                    <a:lnTo>
                      <a:pt x="2343" y="745"/>
                    </a:lnTo>
                    <a:lnTo>
                      <a:pt x="2362" y="774"/>
                    </a:lnTo>
                    <a:lnTo>
                      <a:pt x="2379" y="803"/>
                    </a:lnTo>
                    <a:lnTo>
                      <a:pt x="2397" y="831"/>
                    </a:lnTo>
                    <a:lnTo>
                      <a:pt x="2413" y="860"/>
                    </a:lnTo>
                    <a:lnTo>
                      <a:pt x="2428" y="889"/>
                    </a:lnTo>
                    <a:lnTo>
                      <a:pt x="2442" y="920"/>
                    </a:lnTo>
                    <a:lnTo>
                      <a:pt x="2457" y="951"/>
                    </a:lnTo>
                    <a:lnTo>
                      <a:pt x="2471" y="983"/>
                    </a:lnTo>
                    <a:lnTo>
                      <a:pt x="2500" y="1055"/>
                    </a:lnTo>
                    <a:lnTo>
                      <a:pt x="2532" y="1136"/>
                    </a:lnTo>
                    <a:lnTo>
                      <a:pt x="2575" y="1159"/>
                    </a:lnTo>
                    <a:lnTo>
                      <a:pt x="2623" y="1186"/>
                    </a:lnTo>
                    <a:lnTo>
                      <a:pt x="2645" y="1198"/>
                    </a:lnTo>
                    <a:lnTo>
                      <a:pt x="2663" y="1210"/>
                    </a:lnTo>
                    <a:lnTo>
                      <a:pt x="2677" y="1220"/>
                    </a:lnTo>
                    <a:lnTo>
                      <a:pt x="2685" y="1226"/>
                    </a:lnTo>
                    <a:lnTo>
                      <a:pt x="2688" y="1231"/>
                    </a:lnTo>
                    <a:lnTo>
                      <a:pt x="2689" y="1236"/>
                    </a:lnTo>
                    <a:lnTo>
                      <a:pt x="2690" y="1241"/>
                    </a:lnTo>
                    <a:lnTo>
                      <a:pt x="2689" y="1246"/>
                    </a:lnTo>
                    <a:lnTo>
                      <a:pt x="2687" y="1250"/>
                    </a:lnTo>
                    <a:lnTo>
                      <a:pt x="2682" y="1253"/>
                    </a:lnTo>
                    <a:lnTo>
                      <a:pt x="2675" y="1256"/>
                    </a:lnTo>
                    <a:lnTo>
                      <a:pt x="2666" y="1256"/>
                    </a:lnTo>
                    <a:lnTo>
                      <a:pt x="2656" y="1255"/>
                    </a:lnTo>
                    <a:lnTo>
                      <a:pt x="2644" y="1253"/>
                    </a:lnTo>
                    <a:lnTo>
                      <a:pt x="2631" y="1249"/>
                    </a:lnTo>
                    <a:lnTo>
                      <a:pt x="2617" y="1244"/>
                    </a:lnTo>
                    <a:lnTo>
                      <a:pt x="2588" y="1234"/>
                    </a:lnTo>
                    <a:lnTo>
                      <a:pt x="2560" y="1224"/>
                    </a:lnTo>
                    <a:lnTo>
                      <a:pt x="2566" y="1249"/>
                    </a:lnTo>
                    <a:lnTo>
                      <a:pt x="2574" y="1277"/>
                    </a:lnTo>
                    <a:lnTo>
                      <a:pt x="2580" y="1306"/>
                    </a:lnTo>
                    <a:lnTo>
                      <a:pt x="2586" y="1337"/>
                    </a:lnTo>
                    <a:lnTo>
                      <a:pt x="2592" y="1371"/>
                    </a:lnTo>
                    <a:lnTo>
                      <a:pt x="2597" y="1404"/>
                    </a:lnTo>
                    <a:lnTo>
                      <a:pt x="2603" y="1439"/>
                    </a:lnTo>
                    <a:lnTo>
                      <a:pt x="2607" y="1475"/>
                    </a:lnTo>
                    <a:lnTo>
                      <a:pt x="2615" y="1547"/>
                    </a:lnTo>
                    <a:lnTo>
                      <a:pt x="2621" y="1618"/>
                    </a:lnTo>
                    <a:lnTo>
                      <a:pt x="2623" y="1653"/>
                    </a:lnTo>
                    <a:lnTo>
                      <a:pt x="2624" y="1686"/>
                    </a:lnTo>
                    <a:lnTo>
                      <a:pt x="2624" y="1719"/>
                    </a:lnTo>
                    <a:lnTo>
                      <a:pt x="2624" y="1750"/>
                    </a:lnTo>
                    <a:lnTo>
                      <a:pt x="2634" y="1754"/>
                    </a:lnTo>
                    <a:lnTo>
                      <a:pt x="2656" y="1767"/>
                    </a:lnTo>
                    <a:lnTo>
                      <a:pt x="2667" y="1775"/>
                    </a:lnTo>
                    <a:lnTo>
                      <a:pt x="2675" y="1784"/>
                    </a:lnTo>
                    <a:lnTo>
                      <a:pt x="2678" y="1788"/>
                    </a:lnTo>
                    <a:lnTo>
                      <a:pt x="2682" y="1792"/>
                    </a:lnTo>
                    <a:lnTo>
                      <a:pt x="2683" y="1796"/>
                    </a:lnTo>
                    <a:lnTo>
                      <a:pt x="2682" y="1800"/>
                    </a:lnTo>
                    <a:close/>
                    <a:moveTo>
                      <a:pt x="2439" y="613"/>
                    </a:moveTo>
                    <a:lnTo>
                      <a:pt x="2419" y="589"/>
                    </a:lnTo>
                    <a:lnTo>
                      <a:pt x="2399" y="566"/>
                    </a:lnTo>
                    <a:lnTo>
                      <a:pt x="2376" y="544"/>
                    </a:lnTo>
                    <a:lnTo>
                      <a:pt x="2352" y="522"/>
                    </a:lnTo>
                    <a:lnTo>
                      <a:pt x="2326" y="500"/>
                    </a:lnTo>
                    <a:lnTo>
                      <a:pt x="2300" y="479"/>
                    </a:lnTo>
                    <a:lnTo>
                      <a:pt x="2272" y="458"/>
                    </a:lnTo>
                    <a:lnTo>
                      <a:pt x="2243" y="438"/>
                    </a:lnTo>
                    <a:lnTo>
                      <a:pt x="2213" y="417"/>
                    </a:lnTo>
                    <a:lnTo>
                      <a:pt x="2182" y="398"/>
                    </a:lnTo>
                    <a:lnTo>
                      <a:pt x="2149" y="380"/>
                    </a:lnTo>
                    <a:lnTo>
                      <a:pt x="2116" y="361"/>
                    </a:lnTo>
                    <a:lnTo>
                      <a:pt x="2081" y="344"/>
                    </a:lnTo>
                    <a:lnTo>
                      <a:pt x="2046" y="327"/>
                    </a:lnTo>
                    <a:lnTo>
                      <a:pt x="2009" y="310"/>
                    </a:lnTo>
                    <a:lnTo>
                      <a:pt x="1971" y="295"/>
                    </a:lnTo>
                    <a:lnTo>
                      <a:pt x="1933" y="281"/>
                    </a:lnTo>
                    <a:lnTo>
                      <a:pt x="1893" y="267"/>
                    </a:lnTo>
                    <a:lnTo>
                      <a:pt x="1853" y="255"/>
                    </a:lnTo>
                    <a:lnTo>
                      <a:pt x="1812" y="243"/>
                    </a:lnTo>
                    <a:lnTo>
                      <a:pt x="1771" y="233"/>
                    </a:lnTo>
                    <a:lnTo>
                      <a:pt x="1729" y="222"/>
                    </a:lnTo>
                    <a:lnTo>
                      <a:pt x="1686" y="213"/>
                    </a:lnTo>
                    <a:lnTo>
                      <a:pt x="1642" y="206"/>
                    </a:lnTo>
                    <a:lnTo>
                      <a:pt x="1597" y="199"/>
                    </a:lnTo>
                    <a:lnTo>
                      <a:pt x="1553" y="194"/>
                    </a:lnTo>
                    <a:lnTo>
                      <a:pt x="1508" y="189"/>
                    </a:lnTo>
                    <a:lnTo>
                      <a:pt x="1461" y="186"/>
                    </a:lnTo>
                    <a:lnTo>
                      <a:pt x="1416" y="185"/>
                    </a:lnTo>
                    <a:lnTo>
                      <a:pt x="1368" y="184"/>
                    </a:lnTo>
                    <a:lnTo>
                      <a:pt x="1322" y="185"/>
                    </a:lnTo>
                    <a:lnTo>
                      <a:pt x="1274" y="187"/>
                    </a:lnTo>
                    <a:lnTo>
                      <a:pt x="1295" y="202"/>
                    </a:lnTo>
                    <a:lnTo>
                      <a:pt x="1315" y="218"/>
                    </a:lnTo>
                    <a:lnTo>
                      <a:pt x="1336" y="234"/>
                    </a:lnTo>
                    <a:lnTo>
                      <a:pt x="1355" y="250"/>
                    </a:lnTo>
                    <a:lnTo>
                      <a:pt x="1394" y="284"/>
                    </a:lnTo>
                    <a:lnTo>
                      <a:pt x="1431" y="321"/>
                    </a:lnTo>
                    <a:lnTo>
                      <a:pt x="1467" y="358"/>
                    </a:lnTo>
                    <a:lnTo>
                      <a:pt x="1500" y="396"/>
                    </a:lnTo>
                    <a:lnTo>
                      <a:pt x="1534" y="432"/>
                    </a:lnTo>
                    <a:lnTo>
                      <a:pt x="1565" y="468"/>
                    </a:lnTo>
                    <a:lnTo>
                      <a:pt x="1590" y="466"/>
                    </a:lnTo>
                    <a:lnTo>
                      <a:pt x="1618" y="465"/>
                    </a:lnTo>
                    <a:lnTo>
                      <a:pt x="1649" y="465"/>
                    </a:lnTo>
                    <a:lnTo>
                      <a:pt x="1682" y="465"/>
                    </a:lnTo>
                    <a:lnTo>
                      <a:pt x="1750" y="467"/>
                    </a:lnTo>
                    <a:lnTo>
                      <a:pt x="1821" y="472"/>
                    </a:lnTo>
                    <a:lnTo>
                      <a:pt x="1891" y="478"/>
                    </a:lnTo>
                    <a:lnTo>
                      <a:pt x="1956" y="486"/>
                    </a:lnTo>
                    <a:lnTo>
                      <a:pt x="1986" y="491"/>
                    </a:lnTo>
                    <a:lnTo>
                      <a:pt x="2013" y="495"/>
                    </a:lnTo>
                    <a:lnTo>
                      <a:pt x="2037" y="500"/>
                    </a:lnTo>
                    <a:lnTo>
                      <a:pt x="2057" y="505"/>
                    </a:lnTo>
                    <a:lnTo>
                      <a:pt x="2044" y="490"/>
                    </a:lnTo>
                    <a:lnTo>
                      <a:pt x="2032" y="476"/>
                    </a:lnTo>
                    <a:lnTo>
                      <a:pt x="2021" y="464"/>
                    </a:lnTo>
                    <a:lnTo>
                      <a:pt x="2014" y="453"/>
                    </a:lnTo>
                    <a:lnTo>
                      <a:pt x="2012" y="448"/>
                    </a:lnTo>
                    <a:lnTo>
                      <a:pt x="2011" y="443"/>
                    </a:lnTo>
                    <a:lnTo>
                      <a:pt x="2011" y="439"/>
                    </a:lnTo>
                    <a:lnTo>
                      <a:pt x="2012" y="435"/>
                    </a:lnTo>
                    <a:lnTo>
                      <a:pt x="2013" y="431"/>
                    </a:lnTo>
                    <a:lnTo>
                      <a:pt x="2016" y="429"/>
                    </a:lnTo>
                    <a:lnTo>
                      <a:pt x="2019" y="427"/>
                    </a:lnTo>
                    <a:lnTo>
                      <a:pt x="2023" y="425"/>
                    </a:lnTo>
                    <a:lnTo>
                      <a:pt x="2026" y="425"/>
                    </a:lnTo>
                    <a:lnTo>
                      <a:pt x="2030" y="424"/>
                    </a:lnTo>
                    <a:lnTo>
                      <a:pt x="2036" y="424"/>
                    </a:lnTo>
                    <a:lnTo>
                      <a:pt x="2041" y="425"/>
                    </a:lnTo>
                    <a:lnTo>
                      <a:pt x="2051" y="428"/>
                    </a:lnTo>
                    <a:lnTo>
                      <a:pt x="2062" y="434"/>
                    </a:lnTo>
                    <a:lnTo>
                      <a:pt x="2089" y="451"/>
                    </a:lnTo>
                    <a:lnTo>
                      <a:pt x="2116" y="470"/>
                    </a:lnTo>
                    <a:lnTo>
                      <a:pt x="2130" y="481"/>
                    </a:lnTo>
                    <a:lnTo>
                      <a:pt x="2143" y="492"/>
                    </a:lnTo>
                    <a:lnTo>
                      <a:pt x="2156" y="503"/>
                    </a:lnTo>
                    <a:lnTo>
                      <a:pt x="2169" y="515"/>
                    </a:lnTo>
                    <a:lnTo>
                      <a:pt x="2194" y="521"/>
                    </a:lnTo>
                    <a:lnTo>
                      <a:pt x="2226" y="531"/>
                    </a:lnTo>
                    <a:lnTo>
                      <a:pt x="2262" y="543"/>
                    </a:lnTo>
                    <a:lnTo>
                      <a:pt x="2300" y="556"/>
                    </a:lnTo>
                    <a:lnTo>
                      <a:pt x="2339" y="570"/>
                    </a:lnTo>
                    <a:lnTo>
                      <a:pt x="2377" y="585"/>
                    </a:lnTo>
                    <a:lnTo>
                      <a:pt x="2411" y="599"/>
                    </a:lnTo>
                    <a:lnTo>
                      <a:pt x="2439" y="613"/>
                    </a:lnTo>
                    <a:close/>
                    <a:moveTo>
                      <a:pt x="2568" y="1725"/>
                    </a:moveTo>
                    <a:lnTo>
                      <a:pt x="2564" y="1663"/>
                    </a:lnTo>
                    <a:lnTo>
                      <a:pt x="2559" y="1597"/>
                    </a:lnTo>
                    <a:lnTo>
                      <a:pt x="2551" y="1530"/>
                    </a:lnTo>
                    <a:lnTo>
                      <a:pt x="2541" y="1461"/>
                    </a:lnTo>
                    <a:lnTo>
                      <a:pt x="2535" y="1426"/>
                    </a:lnTo>
                    <a:lnTo>
                      <a:pt x="2528" y="1393"/>
                    </a:lnTo>
                    <a:lnTo>
                      <a:pt x="2522" y="1359"/>
                    </a:lnTo>
                    <a:lnTo>
                      <a:pt x="2514" y="1327"/>
                    </a:lnTo>
                    <a:lnTo>
                      <a:pt x="2506" y="1294"/>
                    </a:lnTo>
                    <a:lnTo>
                      <a:pt x="2497" y="1263"/>
                    </a:lnTo>
                    <a:lnTo>
                      <a:pt x="2487" y="1234"/>
                    </a:lnTo>
                    <a:lnTo>
                      <a:pt x="2477" y="1205"/>
                    </a:lnTo>
                    <a:lnTo>
                      <a:pt x="2446" y="1194"/>
                    </a:lnTo>
                    <a:lnTo>
                      <a:pt x="2415" y="1183"/>
                    </a:lnTo>
                    <a:lnTo>
                      <a:pt x="2383" y="1172"/>
                    </a:lnTo>
                    <a:lnTo>
                      <a:pt x="2349" y="1163"/>
                    </a:lnTo>
                    <a:lnTo>
                      <a:pt x="2316" y="1154"/>
                    </a:lnTo>
                    <a:lnTo>
                      <a:pt x="2281" y="1145"/>
                    </a:lnTo>
                    <a:lnTo>
                      <a:pt x="2245" y="1138"/>
                    </a:lnTo>
                    <a:lnTo>
                      <a:pt x="2210" y="1130"/>
                    </a:lnTo>
                    <a:lnTo>
                      <a:pt x="2173" y="1124"/>
                    </a:lnTo>
                    <a:lnTo>
                      <a:pt x="2136" y="1118"/>
                    </a:lnTo>
                    <a:lnTo>
                      <a:pt x="2100" y="1114"/>
                    </a:lnTo>
                    <a:lnTo>
                      <a:pt x="2063" y="1110"/>
                    </a:lnTo>
                    <a:lnTo>
                      <a:pt x="2026" y="1106"/>
                    </a:lnTo>
                    <a:lnTo>
                      <a:pt x="1990" y="1104"/>
                    </a:lnTo>
                    <a:lnTo>
                      <a:pt x="1954" y="1102"/>
                    </a:lnTo>
                    <a:lnTo>
                      <a:pt x="1919" y="1102"/>
                    </a:lnTo>
                    <a:lnTo>
                      <a:pt x="1941" y="1156"/>
                    </a:lnTo>
                    <a:lnTo>
                      <a:pt x="1963" y="1217"/>
                    </a:lnTo>
                    <a:lnTo>
                      <a:pt x="1985" y="1282"/>
                    </a:lnTo>
                    <a:lnTo>
                      <a:pt x="2008" y="1350"/>
                    </a:lnTo>
                    <a:lnTo>
                      <a:pt x="2027" y="1418"/>
                    </a:lnTo>
                    <a:lnTo>
                      <a:pt x="2047" y="1485"/>
                    </a:lnTo>
                    <a:lnTo>
                      <a:pt x="2063" y="1549"/>
                    </a:lnTo>
                    <a:lnTo>
                      <a:pt x="2077" y="1606"/>
                    </a:lnTo>
                    <a:lnTo>
                      <a:pt x="2131" y="1614"/>
                    </a:lnTo>
                    <a:lnTo>
                      <a:pt x="2190" y="1624"/>
                    </a:lnTo>
                    <a:lnTo>
                      <a:pt x="2254" y="1634"/>
                    </a:lnTo>
                    <a:lnTo>
                      <a:pt x="2319" y="1649"/>
                    </a:lnTo>
                    <a:lnTo>
                      <a:pt x="2352" y="1656"/>
                    </a:lnTo>
                    <a:lnTo>
                      <a:pt x="2385" y="1664"/>
                    </a:lnTo>
                    <a:lnTo>
                      <a:pt x="2417" y="1672"/>
                    </a:lnTo>
                    <a:lnTo>
                      <a:pt x="2450" y="1682"/>
                    </a:lnTo>
                    <a:lnTo>
                      <a:pt x="2481" y="1692"/>
                    </a:lnTo>
                    <a:lnTo>
                      <a:pt x="2511" y="1703"/>
                    </a:lnTo>
                    <a:lnTo>
                      <a:pt x="2540" y="1713"/>
                    </a:lnTo>
                    <a:lnTo>
                      <a:pt x="2568" y="1725"/>
                    </a:lnTo>
                    <a:close/>
                    <a:moveTo>
                      <a:pt x="2129" y="587"/>
                    </a:moveTo>
                    <a:lnTo>
                      <a:pt x="2074" y="577"/>
                    </a:lnTo>
                    <a:lnTo>
                      <a:pt x="2013" y="570"/>
                    </a:lnTo>
                    <a:lnTo>
                      <a:pt x="1949" y="563"/>
                    </a:lnTo>
                    <a:lnTo>
                      <a:pt x="1884" y="558"/>
                    </a:lnTo>
                    <a:lnTo>
                      <a:pt x="1817" y="553"/>
                    </a:lnTo>
                    <a:lnTo>
                      <a:pt x="1752" y="551"/>
                    </a:lnTo>
                    <a:lnTo>
                      <a:pt x="1719" y="551"/>
                    </a:lnTo>
                    <a:lnTo>
                      <a:pt x="1688" y="552"/>
                    </a:lnTo>
                    <a:lnTo>
                      <a:pt x="1658" y="552"/>
                    </a:lnTo>
                    <a:lnTo>
                      <a:pt x="1629" y="554"/>
                    </a:lnTo>
                    <a:lnTo>
                      <a:pt x="1666" y="607"/>
                    </a:lnTo>
                    <a:lnTo>
                      <a:pt x="1702" y="660"/>
                    </a:lnTo>
                    <a:lnTo>
                      <a:pt x="1736" y="712"/>
                    </a:lnTo>
                    <a:lnTo>
                      <a:pt x="1767" y="765"/>
                    </a:lnTo>
                    <a:lnTo>
                      <a:pt x="1782" y="793"/>
                    </a:lnTo>
                    <a:lnTo>
                      <a:pt x="1797" y="820"/>
                    </a:lnTo>
                    <a:lnTo>
                      <a:pt x="1812" y="848"/>
                    </a:lnTo>
                    <a:lnTo>
                      <a:pt x="1826" y="877"/>
                    </a:lnTo>
                    <a:lnTo>
                      <a:pt x="1840" y="908"/>
                    </a:lnTo>
                    <a:lnTo>
                      <a:pt x="1854" y="938"/>
                    </a:lnTo>
                    <a:lnTo>
                      <a:pt x="1867" y="970"/>
                    </a:lnTo>
                    <a:lnTo>
                      <a:pt x="1881" y="1003"/>
                    </a:lnTo>
                    <a:lnTo>
                      <a:pt x="1918" y="1005"/>
                    </a:lnTo>
                    <a:lnTo>
                      <a:pt x="1957" y="1007"/>
                    </a:lnTo>
                    <a:lnTo>
                      <a:pt x="1996" y="1011"/>
                    </a:lnTo>
                    <a:lnTo>
                      <a:pt x="2036" y="1016"/>
                    </a:lnTo>
                    <a:lnTo>
                      <a:pt x="2076" y="1021"/>
                    </a:lnTo>
                    <a:lnTo>
                      <a:pt x="2116" y="1028"/>
                    </a:lnTo>
                    <a:lnTo>
                      <a:pt x="2156" y="1034"/>
                    </a:lnTo>
                    <a:lnTo>
                      <a:pt x="2195" y="1042"/>
                    </a:lnTo>
                    <a:lnTo>
                      <a:pt x="2234" y="1049"/>
                    </a:lnTo>
                    <a:lnTo>
                      <a:pt x="2270" y="1058"/>
                    </a:lnTo>
                    <a:lnTo>
                      <a:pt x="2306" y="1065"/>
                    </a:lnTo>
                    <a:lnTo>
                      <a:pt x="2338" y="1074"/>
                    </a:lnTo>
                    <a:lnTo>
                      <a:pt x="2370" y="1083"/>
                    </a:lnTo>
                    <a:lnTo>
                      <a:pt x="2398" y="1091"/>
                    </a:lnTo>
                    <a:lnTo>
                      <a:pt x="2423" y="1100"/>
                    </a:lnTo>
                    <a:lnTo>
                      <a:pt x="2445" y="1107"/>
                    </a:lnTo>
                    <a:lnTo>
                      <a:pt x="2432" y="1075"/>
                    </a:lnTo>
                    <a:lnTo>
                      <a:pt x="2418" y="1042"/>
                    </a:lnTo>
                    <a:lnTo>
                      <a:pt x="2403" y="1007"/>
                    </a:lnTo>
                    <a:lnTo>
                      <a:pt x="2387" y="972"/>
                    </a:lnTo>
                    <a:lnTo>
                      <a:pt x="2370" y="938"/>
                    </a:lnTo>
                    <a:lnTo>
                      <a:pt x="2351" y="902"/>
                    </a:lnTo>
                    <a:lnTo>
                      <a:pt x="2332" y="868"/>
                    </a:lnTo>
                    <a:lnTo>
                      <a:pt x="2311" y="833"/>
                    </a:lnTo>
                    <a:lnTo>
                      <a:pt x="2291" y="799"/>
                    </a:lnTo>
                    <a:lnTo>
                      <a:pt x="2269" y="765"/>
                    </a:lnTo>
                    <a:lnTo>
                      <a:pt x="2246" y="732"/>
                    </a:lnTo>
                    <a:lnTo>
                      <a:pt x="2224" y="700"/>
                    </a:lnTo>
                    <a:lnTo>
                      <a:pt x="2201" y="669"/>
                    </a:lnTo>
                    <a:lnTo>
                      <a:pt x="2177" y="640"/>
                    </a:lnTo>
                    <a:lnTo>
                      <a:pt x="2154" y="613"/>
                    </a:lnTo>
                    <a:lnTo>
                      <a:pt x="2129" y="587"/>
                    </a:lnTo>
                    <a:close/>
                    <a:moveTo>
                      <a:pt x="1243" y="1749"/>
                    </a:moveTo>
                    <a:lnTo>
                      <a:pt x="1287" y="1730"/>
                    </a:lnTo>
                    <a:lnTo>
                      <a:pt x="1331" y="1712"/>
                    </a:lnTo>
                    <a:lnTo>
                      <a:pt x="1375" y="1695"/>
                    </a:lnTo>
                    <a:lnTo>
                      <a:pt x="1420" y="1680"/>
                    </a:lnTo>
                    <a:lnTo>
                      <a:pt x="1466" y="1667"/>
                    </a:lnTo>
                    <a:lnTo>
                      <a:pt x="1511" y="1654"/>
                    </a:lnTo>
                    <a:lnTo>
                      <a:pt x="1557" y="1643"/>
                    </a:lnTo>
                    <a:lnTo>
                      <a:pt x="1604" y="1633"/>
                    </a:lnTo>
                    <a:lnTo>
                      <a:pt x="1650" y="1625"/>
                    </a:lnTo>
                    <a:lnTo>
                      <a:pt x="1697" y="1617"/>
                    </a:lnTo>
                    <a:lnTo>
                      <a:pt x="1744" y="1612"/>
                    </a:lnTo>
                    <a:lnTo>
                      <a:pt x="1791" y="1607"/>
                    </a:lnTo>
                    <a:lnTo>
                      <a:pt x="1838" y="1604"/>
                    </a:lnTo>
                    <a:lnTo>
                      <a:pt x="1886" y="1602"/>
                    </a:lnTo>
                    <a:lnTo>
                      <a:pt x="1933" y="1601"/>
                    </a:lnTo>
                    <a:lnTo>
                      <a:pt x="1982" y="1602"/>
                    </a:lnTo>
                    <a:lnTo>
                      <a:pt x="1957" y="1518"/>
                    </a:lnTo>
                    <a:lnTo>
                      <a:pt x="1934" y="1443"/>
                    </a:lnTo>
                    <a:lnTo>
                      <a:pt x="1913" y="1377"/>
                    </a:lnTo>
                    <a:lnTo>
                      <a:pt x="1893" y="1317"/>
                    </a:lnTo>
                    <a:lnTo>
                      <a:pt x="1874" y="1262"/>
                    </a:lnTo>
                    <a:lnTo>
                      <a:pt x="1854" y="1209"/>
                    </a:lnTo>
                    <a:lnTo>
                      <a:pt x="1834" y="1157"/>
                    </a:lnTo>
                    <a:lnTo>
                      <a:pt x="1813" y="1103"/>
                    </a:lnTo>
                    <a:lnTo>
                      <a:pt x="1760" y="1106"/>
                    </a:lnTo>
                    <a:lnTo>
                      <a:pt x="1709" y="1111"/>
                    </a:lnTo>
                    <a:lnTo>
                      <a:pt x="1658" y="1116"/>
                    </a:lnTo>
                    <a:lnTo>
                      <a:pt x="1608" y="1123"/>
                    </a:lnTo>
                    <a:lnTo>
                      <a:pt x="1560" y="1131"/>
                    </a:lnTo>
                    <a:lnTo>
                      <a:pt x="1511" y="1140"/>
                    </a:lnTo>
                    <a:lnTo>
                      <a:pt x="1463" y="1151"/>
                    </a:lnTo>
                    <a:lnTo>
                      <a:pt x="1417" y="1161"/>
                    </a:lnTo>
                    <a:lnTo>
                      <a:pt x="1372" y="1174"/>
                    </a:lnTo>
                    <a:lnTo>
                      <a:pt x="1326" y="1187"/>
                    </a:lnTo>
                    <a:lnTo>
                      <a:pt x="1282" y="1202"/>
                    </a:lnTo>
                    <a:lnTo>
                      <a:pt x="1238" y="1218"/>
                    </a:lnTo>
                    <a:lnTo>
                      <a:pt x="1194" y="1235"/>
                    </a:lnTo>
                    <a:lnTo>
                      <a:pt x="1152" y="1252"/>
                    </a:lnTo>
                    <a:lnTo>
                      <a:pt x="1110" y="1271"/>
                    </a:lnTo>
                    <a:lnTo>
                      <a:pt x="1069" y="1289"/>
                    </a:lnTo>
                    <a:lnTo>
                      <a:pt x="1072" y="1301"/>
                    </a:lnTo>
                    <a:lnTo>
                      <a:pt x="1083" y="1333"/>
                    </a:lnTo>
                    <a:lnTo>
                      <a:pt x="1099" y="1382"/>
                    </a:lnTo>
                    <a:lnTo>
                      <a:pt x="1121" y="1444"/>
                    </a:lnTo>
                    <a:lnTo>
                      <a:pt x="1147" y="1516"/>
                    </a:lnTo>
                    <a:lnTo>
                      <a:pt x="1177" y="1593"/>
                    </a:lnTo>
                    <a:lnTo>
                      <a:pt x="1192" y="1632"/>
                    </a:lnTo>
                    <a:lnTo>
                      <a:pt x="1210" y="1672"/>
                    </a:lnTo>
                    <a:lnTo>
                      <a:pt x="1226" y="1711"/>
                    </a:lnTo>
                    <a:lnTo>
                      <a:pt x="1243" y="1749"/>
                    </a:lnTo>
                    <a:close/>
                    <a:moveTo>
                      <a:pt x="2008" y="1704"/>
                    </a:moveTo>
                    <a:lnTo>
                      <a:pt x="1954" y="1704"/>
                    </a:lnTo>
                    <a:lnTo>
                      <a:pt x="1901" y="1706"/>
                    </a:lnTo>
                    <a:lnTo>
                      <a:pt x="1849" y="1709"/>
                    </a:lnTo>
                    <a:lnTo>
                      <a:pt x="1799" y="1713"/>
                    </a:lnTo>
                    <a:lnTo>
                      <a:pt x="1750" y="1720"/>
                    </a:lnTo>
                    <a:lnTo>
                      <a:pt x="1701" y="1727"/>
                    </a:lnTo>
                    <a:lnTo>
                      <a:pt x="1654" y="1736"/>
                    </a:lnTo>
                    <a:lnTo>
                      <a:pt x="1608" y="1746"/>
                    </a:lnTo>
                    <a:lnTo>
                      <a:pt x="1564" y="1757"/>
                    </a:lnTo>
                    <a:lnTo>
                      <a:pt x="1521" y="1768"/>
                    </a:lnTo>
                    <a:lnTo>
                      <a:pt x="1479" y="1780"/>
                    </a:lnTo>
                    <a:lnTo>
                      <a:pt x="1439" y="1794"/>
                    </a:lnTo>
                    <a:lnTo>
                      <a:pt x="1401" y="1808"/>
                    </a:lnTo>
                    <a:lnTo>
                      <a:pt x="1364" y="1822"/>
                    </a:lnTo>
                    <a:lnTo>
                      <a:pt x="1328" y="1838"/>
                    </a:lnTo>
                    <a:lnTo>
                      <a:pt x="1296" y="1854"/>
                    </a:lnTo>
                    <a:lnTo>
                      <a:pt x="1310" y="1883"/>
                    </a:lnTo>
                    <a:lnTo>
                      <a:pt x="1326" y="1914"/>
                    </a:lnTo>
                    <a:lnTo>
                      <a:pt x="1344" y="1946"/>
                    </a:lnTo>
                    <a:lnTo>
                      <a:pt x="1361" y="1978"/>
                    </a:lnTo>
                    <a:lnTo>
                      <a:pt x="1399" y="2043"/>
                    </a:lnTo>
                    <a:lnTo>
                      <a:pt x="1439" y="2105"/>
                    </a:lnTo>
                    <a:lnTo>
                      <a:pt x="1476" y="2165"/>
                    </a:lnTo>
                    <a:lnTo>
                      <a:pt x="1512" y="2220"/>
                    </a:lnTo>
                    <a:lnTo>
                      <a:pt x="1542" y="2266"/>
                    </a:lnTo>
                    <a:lnTo>
                      <a:pt x="1566" y="2304"/>
                    </a:lnTo>
                    <a:lnTo>
                      <a:pt x="1602" y="2291"/>
                    </a:lnTo>
                    <a:lnTo>
                      <a:pt x="1637" y="2279"/>
                    </a:lnTo>
                    <a:lnTo>
                      <a:pt x="1673" y="2268"/>
                    </a:lnTo>
                    <a:lnTo>
                      <a:pt x="1709" y="2259"/>
                    </a:lnTo>
                    <a:lnTo>
                      <a:pt x="1743" y="2250"/>
                    </a:lnTo>
                    <a:lnTo>
                      <a:pt x="1777" y="2243"/>
                    </a:lnTo>
                    <a:lnTo>
                      <a:pt x="1809" y="2236"/>
                    </a:lnTo>
                    <a:lnTo>
                      <a:pt x="1839" y="2231"/>
                    </a:lnTo>
                    <a:lnTo>
                      <a:pt x="1870" y="2226"/>
                    </a:lnTo>
                    <a:lnTo>
                      <a:pt x="1902" y="2222"/>
                    </a:lnTo>
                    <a:lnTo>
                      <a:pt x="1934" y="2218"/>
                    </a:lnTo>
                    <a:lnTo>
                      <a:pt x="1968" y="2214"/>
                    </a:lnTo>
                    <a:lnTo>
                      <a:pt x="2001" y="2211"/>
                    </a:lnTo>
                    <a:lnTo>
                      <a:pt x="2034" y="2209"/>
                    </a:lnTo>
                    <a:lnTo>
                      <a:pt x="2064" y="2208"/>
                    </a:lnTo>
                    <a:lnTo>
                      <a:pt x="2092" y="2208"/>
                    </a:lnTo>
                    <a:lnTo>
                      <a:pt x="2087" y="2142"/>
                    </a:lnTo>
                    <a:lnTo>
                      <a:pt x="2080" y="2081"/>
                    </a:lnTo>
                    <a:lnTo>
                      <a:pt x="2073" y="2021"/>
                    </a:lnTo>
                    <a:lnTo>
                      <a:pt x="2064" y="1962"/>
                    </a:lnTo>
                    <a:lnTo>
                      <a:pt x="2053" y="1902"/>
                    </a:lnTo>
                    <a:lnTo>
                      <a:pt x="2040" y="1841"/>
                    </a:lnTo>
                    <a:lnTo>
                      <a:pt x="2025" y="1775"/>
                    </a:lnTo>
                    <a:lnTo>
                      <a:pt x="2008" y="1704"/>
                    </a:lnTo>
                    <a:close/>
                    <a:moveTo>
                      <a:pt x="1036" y="1191"/>
                    </a:moveTo>
                    <a:lnTo>
                      <a:pt x="1076" y="1174"/>
                    </a:lnTo>
                    <a:lnTo>
                      <a:pt x="1116" y="1158"/>
                    </a:lnTo>
                    <a:lnTo>
                      <a:pt x="1156" y="1143"/>
                    </a:lnTo>
                    <a:lnTo>
                      <a:pt x="1197" y="1128"/>
                    </a:lnTo>
                    <a:lnTo>
                      <a:pt x="1239" y="1114"/>
                    </a:lnTo>
                    <a:lnTo>
                      <a:pt x="1281" y="1100"/>
                    </a:lnTo>
                    <a:lnTo>
                      <a:pt x="1325" y="1087"/>
                    </a:lnTo>
                    <a:lnTo>
                      <a:pt x="1369" y="1074"/>
                    </a:lnTo>
                    <a:lnTo>
                      <a:pt x="1415" y="1063"/>
                    </a:lnTo>
                    <a:lnTo>
                      <a:pt x="1462" y="1052"/>
                    </a:lnTo>
                    <a:lnTo>
                      <a:pt x="1511" y="1042"/>
                    </a:lnTo>
                    <a:lnTo>
                      <a:pt x="1561" y="1033"/>
                    </a:lnTo>
                    <a:lnTo>
                      <a:pt x="1611" y="1024"/>
                    </a:lnTo>
                    <a:lnTo>
                      <a:pt x="1664" y="1017"/>
                    </a:lnTo>
                    <a:lnTo>
                      <a:pt x="1718" y="1011"/>
                    </a:lnTo>
                    <a:lnTo>
                      <a:pt x="1774" y="1006"/>
                    </a:lnTo>
                    <a:lnTo>
                      <a:pt x="1760" y="971"/>
                    </a:lnTo>
                    <a:lnTo>
                      <a:pt x="1745" y="938"/>
                    </a:lnTo>
                    <a:lnTo>
                      <a:pt x="1730" y="907"/>
                    </a:lnTo>
                    <a:lnTo>
                      <a:pt x="1715" y="875"/>
                    </a:lnTo>
                    <a:lnTo>
                      <a:pt x="1700" y="846"/>
                    </a:lnTo>
                    <a:lnTo>
                      <a:pt x="1684" y="817"/>
                    </a:lnTo>
                    <a:lnTo>
                      <a:pt x="1668" y="789"/>
                    </a:lnTo>
                    <a:lnTo>
                      <a:pt x="1651" y="762"/>
                    </a:lnTo>
                    <a:lnTo>
                      <a:pt x="1635" y="736"/>
                    </a:lnTo>
                    <a:lnTo>
                      <a:pt x="1618" y="710"/>
                    </a:lnTo>
                    <a:lnTo>
                      <a:pt x="1601" y="685"/>
                    </a:lnTo>
                    <a:lnTo>
                      <a:pt x="1583" y="660"/>
                    </a:lnTo>
                    <a:lnTo>
                      <a:pt x="1548" y="614"/>
                    </a:lnTo>
                    <a:lnTo>
                      <a:pt x="1511" y="567"/>
                    </a:lnTo>
                    <a:lnTo>
                      <a:pt x="1469" y="572"/>
                    </a:lnTo>
                    <a:lnTo>
                      <a:pt x="1428" y="576"/>
                    </a:lnTo>
                    <a:lnTo>
                      <a:pt x="1387" y="581"/>
                    </a:lnTo>
                    <a:lnTo>
                      <a:pt x="1347" y="589"/>
                    </a:lnTo>
                    <a:lnTo>
                      <a:pt x="1307" y="596"/>
                    </a:lnTo>
                    <a:lnTo>
                      <a:pt x="1267" y="604"/>
                    </a:lnTo>
                    <a:lnTo>
                      <a:pt x="1228" y="613"/>
                    </a:lnTo>
                    <a:lnTo>
                      <a:pt x="1190" y="623"/>
                    </a:lnTo>
                    <a:lnTo>
                      <a:pt x="1152" y="633"/>
                    </a:lnTo>
                    <a:lnTo>
                      <a:pt x="1115" y="644"/>
                    </a:lnTo>
                    <a:lnTo>
                      <a:pt x="1078" y="655"/>
                    </a:lnTo>
                    <a:lnTo>
                      <a:pt x="1042" y="667"/>
                    </a:lnTo>
                    <a:lnTo>
                      <a:pt x="1007" y="680"/>
                    </a:lnTo>
                    <a:lnTo>
                      <a:pt x="972" y="693"/>
                    </a:lnTo>
                    <a:lnTo>
                      <a:pt x="937" y="706"/>
                    </a:lnTo>
                    <a:lnTo>
                      <a:pt x="904" y="720"/>
                    </a:lnTo>
                    <a:lnTo>
                      <a:pt x="915" y="773"/>
                    </a:lnTo>
                    <a:lnTo>
                      <a:pt x="928" y="828"/>
                    </a:lnTo>
                    <a:lnTo>
                      <a:pt x="943" y="885"/>
                    </a:lnTo>
                    <a:lnTo>
                      <a:pt x="959" y="944"/>
                    </a:lnTo>
                    <a:lnTo>
                      <a:pt x="976" y="1005"/>
                    </a:lnTo>
                    <a:lnTo>
                      <a:pt x="996" y="1066"/>
                    </a:lnTo>
                    <a:lnTo>
                      <a:pt x="1015" y="1128"/>
                    </a:lnTo>
                    <a:lnTo>
                      <a:pt x="1036" y="1191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39" name="Freeform 64">
                <a:extLst>
                  <a:ext uri="{FF2B5EF4-FFF2-40B4-BE49-F238E27FC236}">
                    <a16:creationId xmlns:a16="http://schemas.microsoft.com/office/drawing/2014/main" id="{7CD22052-E75F-4EC5-917E-02D0165B450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8750" y="5902325"/>
                <a:ext cx="107950" cy="53975"/>
              </a:xfrm>
              <a:custGeom>
                <a:avLst/>
                <a:gdLst/>
                <a:ahLst/>
                <a:cxnLst>
                  <a:cxn ang="0">
                    <a:pos x="42" y="136"/>
                  </a:cxn>
                  <a:cxn ang="0">
                    <a:pos x="66" y="136"/>
                  </a:cxn>
                  <a:cxn ang="0">
                    <a:pos x="66" y="21"/>
                  </a:cxn>
                  <a:cxn ang="0">
                    <a:pos x="108" y="21"/>
                  </a:cxn>
                  <a:cxn ang="0">
                    <a:pos x="108" y="0"/>
                  </a:cxn>
                  <a:cxn ang="0">
                    <a:pos x="0" y="0"/>
                  </a:cxn>
                  <a:cxn ang="0">
                    <a:pos x="0" y="21"/>
                  </a:cxn>
                  <a:cxn ang="0">
                    <a:pos x="42" y="21"/>
                  </a:cxn>
                  <a:cxn ang="0">
                    <a:pos x="42" y="136"/>
                  </a:cxn>
                  <a:cxn ang="0">
                    <a:pos x="124" y="136"/>
                  </a:cxn>
                  <a:cxn ang="0">
                    <a:pos x="148" y="136"/>
                  </a:cxn>
                  <a:cxn ang="0">
                    <a:pos x="148" y="22"/>
                  </a:cxn>
                  <a:cxn ang="0">
                    <a:pos x="148" y="22"/>
                  </a:cxn>
                  <a:cxn ang="0">
                    <a:pos x="189" y="136"/>
                  </a:cxn>
                  <a:cxn ang="0">
                    <a:pos x="206" y="136"/>
                  </a:cxn>
                  <a:cxn ang="0">
                    <a:pos x="247" y="22"/>
                  </a:cxn>
                  <a:cxn ang="0">
                    <a:pos x="248" y="22"/>
                  </a:cxn>
                  <a:cxn ang="0">
                    <a:pos x="248" y="136"/>
                  </a:cxn>
                  <a:cxn ang="0">
                    <a:pos x="271" y="136"/>
                  </a:cxn>
                  <a:cxn ang="0">
                    <a:pos x="271" y="0"/>
                  </a:cxn>
                  <a:cxn ang="0">
                    <a:pos x="234" y="0"/>
                  </a:cxn>
                  <a:cxn ang="0">
                    <a:pos x="198" y="95"/>
                  </a:cxn>
                  <a:cxn ang="0">
                    <a:pos x="162" y="0"/>
                  </a:cxn>
                  <a:cxn ang="0">
                    <a:pos x="124" y="0"/>
                  </a:cxn>
                  <a:cxn ang="0">
                    <a:pos x="124" y="136"/>
                  </a:cxn>
                </a:cxnLst>
                <a:rect l="0" t="0" r="r" b="b"/>
                <a:pathLst>
                  <a:path w="271" h="136">
                    <a:moveTo>
                      <a:pt x="42" y="136"/>
                    </a:moveTo>
                    <a:lnTo>
                      <a:pt x="66" y="136"/>
                    </a:lnTo>
                    <a:lnTo>
                      <a:pt x="66" y="21"/>
                    </a:lnTo>
                    <a:lnTo>
                      <a:pt x="108" y="21"/>
                    </a:lnTo>
                    <a:lnTo>
                      <a:pt x="108" y="0"/>
                    </a:lnTo>
                    <a:lnTo>
                      <a:pt x="0" y="0"/>
                    </a:lnTo>
                    <a:lnTo>
                      <a:pt x="0" y="21"/>
                    </a:lnTo>
                    <a:lnTo>
                      <a:pt x="42" y="21"/>
                    </a:lnTo>
                    <a:lnTo>
                      <a:pt x="42" y="136"/>
                    </a:lnTo>
                    <a:close/>
                    <a:moveTo>
                      <a:pt x="124" y="136"/>
                    </a:moveTo>
                    <a:lnTo>
                      <a:pt x="148" y="136"/>
                    </a:lnTo>
                    <a:lnTo>
                      <a:pt x="148" y="22"/>
                    </a:lnTo>
                    <a:lnTo>
                      <a:pt x="148" y="22"/>
                    </a:lnTo>
                    <a:lnTo>
                      <a:pt x="189" y="136"/>
                    </a:lnTo>
                    <a:lnTo>
                      <a:pt x="206" y="136"/>
                    </a:lnTo>
                    <a:lnTo>
                      <a:pt x="247" y="22"/>
                    </a:lnTo>
                    <a:lnTo>
                      <a:pt x="248" y="22"/>
                    </a:lnTo>
                    <a:lnTo>
                      <a:pt x="248" y="136"/>
                    </a:lnTo>
                    <a:lnTo>
                      <a:pt x="271" y="136"/>
                    </a:lnTo>
                    <a:lnTo>
                      <a:pt x="271" y="0"/>
                    </a:lnTo>
                    <a:lnTo>
                      <a:pt x="234" y="0"/>
                    </a:lnTo>
                    <a:lnTo>
                      <a:pt x="198" y="95"/>
                    </a:lnTo>
                    <a:lnTo>
                      <a:pt x="162" y="0"/>
                    </a:lnTo>
                    <a:lnTo>
                      <a:pt x="124" y="0"/>
                    </a:lnTo>
                    <a:lnTo>
                      <a:pt x="124" y="136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40" name="Rectangle 65">
                <a:extLst>
                  <a:ext uri="{FF2B5EF4-FFF2-40B4-BE49-F238E27FC236}">
                    <a16:creationId xmlns:a16="http://schemas.microsoft.com/office/drawing/2014/main" id="{F3F41A53-9F69-496B-90CE-DA1E85EE61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20000" y="5903913"/>
                <a:ext cx="112713" cy="450850"/>
              </a:xfrm>
              <a:prstGeom prst="rect">
                <a:avLst/>
              </a:prstGeom>
              <a:solidFill>
                <a:srgbClr val="FFFFFF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41" name="Freeform 66">
                <a:extLst>
                  <a:ext uri="{FF2B5EF4-FFF2-40B4-BE49-F238E27FC236}">
                    <a16:creationId xmlns:a16="http://schemas.microsoft.com/office/drawing/2014/main" id="{A95C46D6-9513-49B2-8623-EEDF43441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3925" y="5891213"/>
                <a:ext cx="288925" cy="463550"/>
              </a:xfrm>
              <a:custGeom>
                <a:avLst/>
                <a:gdLst/>
                <a:ahLst/>
                <a:cxnLst>
                  <a:cxn ang="0">
                    <a:pos x="727" y="17"/>
                  </a:cxn>
                  <a:cxn ang="0">
                    <a:pos x="703" y="10"/>
                  </a:cxn>
                  <a:cxn ang="0">
                    <a:pos x="677" y="5"/>
                  </a:cxn>
                  <a:cxn ang="0">
                    <a:pos x="665" y="3"/>
                  </a:cxn>
                  <a:cxn ang="0">
                    <a:pos x="652" y="2"/>
                  </a:cxn>
                  <a:cxn ang="0">
                    <a:pos x="639" y="1"/>
                  </a:cxn>
                  <a:cxn ang="0">
                    <a:pos x="626" y="0"/>
                  </a:cxn>
                  <a:cxn ang="0">
                    <a:pos x="598" y="1"/>
                  </a:cxn>
                  <a:cxn ang="0">
                    <a:pos x="571" y="4"/>
                  </a:cxn>
                  <a:cxn ang="0">
                    <a:pos x="544" y="8"/>
                  </a:cxn>
                  <a:cxn ang="0">
                    <a:pos x="519" y="15"/>
                  </a:cxn>
                  <a:cxn ang="0">
                    <a:pos x="494" y="22"/>
                  </a:cxn>
                  <a:cxn ang="0">
                    <a:pos x="469" y="32"/>
                  </a:cxn>
                  <a:cxn ang="0">
                    <a:pos x="447" y="43"/>
                  </a:cxn>
                  <a:cxn ang="0">
                    <a:pos x="424" y="56"/>
                  </a:cxn>
                  <a:cxn ang="0">
                    <a:pos x="403" y="70"/>
                  </a:cxn>
                  <a:cxn ang="0">
                    <a:pos x="383" y="85"/>
                  </a:cxn>
                  <a:cxn ang="0">
                    <a:pos x="365" y="102"/>
                  </a:cxn>
                  <a:cxn ang="0">
                    <a:pos x="346" y="121"/>
                  </a:cxn>
                  <a:cxn ang="0">
                    <a:pos x="330" y="141"/>
                  </a:cxn>
                  <a:cxn ang="0">
                    <a:pos x="315" y="163"/>
                  </a:cxn>
                  <a:cxn ang="0">
                    <a:pos x="301" y="184"/>
                  </a:cxn>
                  <a:cxn ang="0">
                    <a:pos x="289" y="208"/>
                  </a:cxn>
                  <a:cxn ang="0">
                    <a:pos x="285" y="208"/>
                  </a:cxn>
                  <a:cxn ang="0">
                    <a:pos x="285" y="29"/>
                  </a:cxn>
                  <a:cxn ang="0">
                    <a:pos x="0" y="29"/>
                  </a:cxn>
                  <a:cxn ang="0">
                    <a:pos x="0" y="1167"/>
                  </a:cxn>
                  <a:cxn ang="0">
                    <a:pos x="285" y="1167"/>
                  </a:cxn>
                  <a:cxn ang="0">
                    <a:pos x="285" y="557"/>
                  </a:cxn>
                  <a:cxn ang="0">
                    <a:pos x="285" y="544"/>
                  </a:cxn>
                  <a:cxn ang="0">
                    <a:pos x="287" y="528"/>
                  </a:cxn>
                  <a:cxn ang="0">
                    <a:pos x="289" y="508"/>
                  </a:cxn>
                  <a:cxn ang="0">
                    <a:pos x="294" y="487"/>
                  </a:cxn>
                  <a:cxn ang="0">
                    <a:pos x="301" y="464"/>
                  </a:cxn>
                  <a:cxn ang="0">
                    <a:pos x="311" y="439"/>
                  </a:cxn>
                  <a:cxn ang="0">
                    <a:pos x="316" y="427"/>
                  </a:cxn>
                  <a:cxn ang="0">
                    <a:pos x="322" y="415"/>
                  </a:cxn>
                  <a:cxn ang="0">
                    <a:pos x="329" y="403"/>
                  </a:cxn>
                  <a:cxn ang="0">
                    <a:pos x="337" y="391"/>
                  </a:cxn>
                  <a:cxn ang="0">
                    <a:pos x="345" y="379"/>
                  </a:cxn>
                  <a:cxn ang="0">
                    <a:pos x="354" y="367"/>
                  </a:cxn>
                  <a:cxn ang="0">
                    <a:pos x="365" y="356"/>
                  </a:cxn>
                  <a:cxn ang="0">
                    <a:pos x="375" y="345"/>
                  </a:cxn>
                  <a:cxn ang="0">
                    <a:pos x="387" y="334"/>
                  </a:cxn>
                  <a:cxn ang="0">
                    <a:pos x="400" y="325"/>
                  </a:cxn>
                  <a:cxn ang="0">
                    <a:pos x="414" y="315"/>
                  </a:cxn>
                  <a:cxn ang="0">
                    <a:pos x="429" y="306"/>
                  </a:cxn>
                  <a:cxn ang="0">
                    <a:pos x="446" y="299"/>
                  </a:cxn>
                  <a:cxn ang="0">
                    <a:pos x="462" y="291"/>
                  </a:cxn>
                  <a:cxn ang="0">
                    <a:pos x="480" y="286"/>
                  </a:cxn>
                  <a:cxn ang="0">
                    <a:pos x="500" y="280"/>
                  </a:cxn>
                  <a:cxn ang="0">
                    <a:pos x="520" y="276"/>
                  </a:cxn>
                  <a:cxn ang="0">
                    <a:pos x="543" y="273"/>
                  </a:cxn>
                  <a:cxn ang="0">
                    <a:pos x="565" y="271"/>
                  </a:cxn>
                  <a:cxn ang="0">
                    <a:pos x="590" y="271"/>
                  </a:cxn>
                  <a:cxn ang="0">
                    <a:pos x="605" y="271"/>
                  </a:cxn>
                  <a:cxn ang="0">
                    <a:pos x="621" y="272"/>
                  </a:cxn>
                  <a:cxn ang="0">
                    <a:pos x="637" y="274"/>
                  </a:cxn>
                  <a:cxn ang="0">
                    <a:pos x="652" y="276"/>
                  </a:cxn>
                  <a:cxn ang="0">
                    <a:pos x="683" y="282"/>
                  </a:cxn>
                  <a:cxn ang="0">
                    <a:pos x="716" y="289"/>
                  </a:cxn>
                  <a:cxn ang="0">
                    <a:pos x="727" y="17"/>
                  </a:cxn>
                </a:cxnLst>
                <a:rect l="0" t="0" r="r" b="b"/>
                <a:pathLst>
                  <a:path w="727" h="1167">
                    <a:moveTo>
                      <a:pt x="727" y="17"/>
                    </a:moveTo>
                    <a:lnTo>
                      <a:pt x="703" y="10"/>
                    </a:lnTo>
                    <a:lnTo>
                      <a:pt x="677" y="5"/>
                    </a:lnTo>
                    <a:lnTo>
                      <a:pt x="665" y="3"/>
                    </a:lnTo>
                    <a:lnTo>
                      <a:pt x="652" y="2"/>
                    </a:lnTo>
                    <a:lnTo>
                      <a:pt x="639" y="1"/>
                    </a:lnTo>
                    <a:lnTo>
                      <a:pt x="626" y="0"/>
                    </a:lnTo>
                    <a:lnTo>
                      <a:pt x="598" y="1"/>
                    </a:lnTo>
                    <a:lnTo>
                      <a:pt x="571" y="4"/>
                    </a:lnTo>
                    <a:lnTo>
                      <a:pt x="544" y="8"/>
                    </a:lnTo>
                    <a:lnTo>
                      <a:pt x="519" y="15"/>
                    </a:lnTo>
                    <a:lnTo>
                      <a:pt x="494" y="22"/>
                    </a:lnTo>
                    <a:lnTo>
                      <a:pt x="469" y="32"/>
                    </a:lnTo>
                    <a:lnTo>
                      <a:pt x="447" y="43"/>
                    </a:lnTo>
                    <a:lnTo>
                      <a:pt x="424" y="56"/>
                    </a:lnTo>
                    <a:lnTo>
                      <a:pt x="403" y="70"/>
                    </a:lnTo>
                    <a:lnTo>
                      <a:pt x="383" y="85"/>
                    </a:lnTo>
                    <a:lnTo>
                      <a:pt x="365" y="102"/>
                    </a:lnTo>
                    <a:lnTo>
                      <a:pt x="346" y="121"/>
                    </a:lnTo>
                    <a:lnTo>
                      <a:pt x="330" y="141"/>
                    </a:lnTo>
                    <a:lnTo>
                      <a:pt x="315" y="163"/>
                    </a:lnTo>
                    <a:lnTo>
                      <a:pt x="301" y="184"/>
                    </a:lnTo>
                    <a:lnTo>
                      <a:pt x="289" y="208"/>
                    </a:lnTo>
                    <a:lnTo>
                      <a:pt x="285" y="208"/>
                    </a:lnTo>
                    <a:lnTo>
                      <a:pt x="285" y="29"/>
                    </a:lnTo>
                    <a:lnTo>
                      <a:pt x="0" y="29"/>
                    </a:lnTo>
                    <a:lnTo>
                      <a:pt x="0" y="1167"/>
                    </a:lnTo>
                    <a:lnTo>
                      <a:pt x="285" y="1167"/>
                    </a:lnTo>
                    <a:lnTo>
                      <a:pt x="285" y="557"/>
                    </a:lnTo>
                    <a:lnTo>
                      <a:pt x="285" y="544"/>
                    </a:lnTo>
                    <a:lnTo>
                      <a:pt x="287" y="528"/>
                    </a:lnTo>
                    <a:lnTo>
                      <a:pt x="289" y="508"/>
                    </a:lnTo>
                    <a:lnTo>
                      <a:pt x="294" y="487"/>
                    </a:lnTo>
                    <a:lnTo>
                      <a:pt x="301" y="464"/>
                    </a:lnTo>
                    <a:lnTo>
                      <a:pt x="311" y="439"/>
                    </a:lnTo>
                    <a:lnTo>
                      <a:pt x="316" y="427"/>
                    </a:lnTo>
                    <a:lnTo>
                      <a:pt x="322" y="415"/>
                    </a:lnTo>
                    <a:lnTo>
                      <a:pt x="329" y="403"/>
                    </a:lnTo>
                    <a:lnTo>
                      <a:pt x="337" y="391"/>
                    </a:lnTo>
                    <a:lnTo>
                      <a:pt x="345" y="379"/>
                    </a:lnTo>
                    <a:lnTo>
                      <a:pt x="354" y="367"/>
                    </a:lnTo>
                    <a:lnTo>
                      <a:pt x="365" y="356"/>
                    </a:lnTo>
                    <a:lnTo>
                      <a:pt x="375" y="345"/>
                    </a:lnTo>
                    <a:lnTo>
                      <a:pt x="387" y="334"/>
                    </a:lnTo>
                    <a:lnTo>
                      <a:pt x="400" y="325"/>
                    </a:lnTo>
                    <a:lnTo>
                      <a:pt x="414" y="315"/>
                    </a:lnTo>
                    <a:lnTo>
                      <a:pt x="429" y="306"/>
                    </a:lnTo>
                    <a:lnTo>
                      <a:pt x="446" y="299"/>
                    </a:lnTo>
                    <a:lnTo>
                      <a:pt x="462" y="291"/>
                    </a:lnTo>
                    <a:lnTo>
                      <a:pt x="480" y="286"/>
                    </a:lnTo>
                    <a:lnTo>
                      <a:pt x="500" y="280"/>
                    </a:lnTo>
                    <a:lnTo>
                      <a:pt x="520" y="276"/>
                    </a:lnTo>
                    <a:lnTo>
                      <a:pt x="543" y="273"/>
                    </a:lnTo>
                    <a:lnTo>
                      <a:pt x="565" y="271"/>
                    </a:lnTo>
                    <a:lnTo>
                      <a:pt x="590" y="271"/>
                    </a:lnTo>
                    <a:lnTo>
                      <a:pt x="605" y="271"/>
                    </a:lnTo>
                    <a:lnTo>
                      <a:pt x="621" y="272"/>
                    </a:lnTo>
                    <a:lnTo>
                      <a:pt x="637" y="274"/>
                    </a:lnTo>
                    <a:lnTo>
                      <a:pt x="652" y="276"/>
                    </a:lnTo>
                    <a:lnTo>
                      <a:pt x="683" y="282"/>
                    </a:lnTo>
                    <a:lnTo>
                      <a:pt x="716" y="289"/>
                    </a:lnTo>
                    <a:lnTo>
                      <a:pt x="727" y="17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42" name="Freeform 67">
                <a:extLst>
                  <a:ext uri="{FF2B5EF4-FFF2-40B4-BE49-F238E27FC236}">
                    <a16:creationId xmlns:a16="http://schemas.microsoft.com/office/drawing/2014/main" id="{AD4CD739-517E-47D7-B9AF-8A4C1F681D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62700" y="5891213"/>
                <a:ext cx="457200" cy="474663"/>
              </a:xfrm>
              <a:custGeom>
                <a:avLst/>
                <a:gdLst/>
                <a:ahLst/>
                <a:cxnLst>
                  <a:cxn ang="0">
                    <a:pos x="627" y="217"/>
                  </a:cxn>
                  <a:cxn ang="0">
                    <a:pos x="685" y="228"/>
                  </a:cxn>
                  <a:cxn ang="0">
                    <a:pos x="736" y="249"/>
                  </a:cxn>
                  <a:cxn ang="0">
                    <a:pos x="780" y="278"/>
                  </a:cxn>
                  <a:cxn ang="0">
                    <a:pos x="815" y="315"/>
                  </a:cxn>
                  <a:cxn ang="0">
                    <a:pos x="842" y="359"/>
                  </a:cxn>
                  <a:cxn ang="0">
                    <a:pos x="859" y="411"/>
                  </a:cxn>
                  <a:cxn ang="0">
                    <a:pos x="868" y="468"/>
                  </a:cxn>
                  <a:cxn ang="0">
                    <a:pos x="296" y="425"/>
                  </a:cxn>
                  <a:cxn ang="0">
                    <a:pos x="316" y="372"/>
                  </a:cxn>
                  <a:cxn ang="0">
                    <a:pos x="343" y="327"/>
                  </a:cxn>
                  <a:cxn ang="0">
                    <a:pos x="376" y="287"/>
                  </a:cxn>
                  <a:cxn ang="0">
                    <a:pos x="417" y="256"/>
                  </a:cxn>
                  <a:cxn ang="0">
                    <a:pos x="465" y="233"/>
                  </a:cxn>
                  <a:cxn ang="0">
                    <a:pos x="519" y="219"/>
                  </a:cxn>
                  <a:cxn ang="0">
                    <a:pos x="578" y="214"/>
                  </a:cxn>
                  <a:cxn ang="0">
                    <a:pos x="828" y="884"/>
                  </a:cxn>
                  <a:cxn ang="0">
                    <a:pos x="767" y="925"/>
                  </a:cxn>
                  <a:cxn ang="0">
                    <a:pos x="696" y="954"/>
                  </a:cxn>
                  <a:cxn ang="0">
                    <a:pos x="614" y="967"/>
                  </a:cxn>
                  <a:cxn ang="0">
                    <a:pos x="547" y="965"/>
                  </a:cxn>
                  <a:cxn ang="0">
                    <a:pos x="492" y="953"/>
                  </a:cxn>
                  <a:cxn ang="0">
                    <a:pos x="441" y="933"/>
                  </a:cxn>
                  <a:cxn ang="0">
                    <a:pos x="396" y="905"/>
                  </a:cxn>
                  <a:cxn ang="0">
                    <a:pos x="357" y="867"/>
                  </a:cxn>
                  <a:cxn ang="0">
                    <a:pos x="324" y="823"/>
                  </a:cxn>
                  <a:cxn ang="0">
                    <a:pos x="301" y="772"/>
                  </a:cxn>
                  <a:cxn ang="0">
                    <a:pos x="287" y="714"/>
                  </a:cxn>
                  <a:cxn ang="0">
                    <a:pos x="1152" y="583"/>
                  </a:cxn>
                  <a:cxn ang="0">
                    <a:pos x="1138" y="447"/>
                  </a:cxn>
                  <a:cxn ang="0">
                    <a:pos x="1104" y="327"/>
                  </a:cxn>
                  <a:cxn ang="0">
                    <a:pos x="1053" y="225"/>
                  </a:cxn>
                  <a:cxn ang="0">
                    <a:pos x="988" y="142"/>
                  </a:cxn>
                  <a:cxn ang="0">
                    <a:pos x="907" y="77"/>
                  </a:cxn>
                  <a:cxn ang="0">
                    <a:pos x="812" y="32"/>
                  </a:cxn>
                  <a:cxn ang="0">
                    <a:pos x="706" y="6"/>
                  </a:cxn>
                  <a:cxn ang="0">
                    <a:pos x="587" y="1"/>
                  </a:cxn>
                  <a:cxn ang="0">
                    <a:pos x="464" y="17"/>
                  </a:cxn>
                  <a:cxn ang="0">
                    <a:pos x="349" y="55"/>
                  </a:cxn>
                  <a:cxn ang="0">
                    <a:pos x="248" y="111"/>
                  </a:cxn>
                  <a:cxn ang="0">
                    <a:pos x="160" y="184"/>
                  </a:cxn>
                  <a:cxn ang="0">
                    <a:pos x="89" y="275"/>
                  </a:cxn>
                  <a:cxn ang="0">
                    <a:pos x="37" y="381"/>
                  </a:cxn>
                  <a:cxn ang="0">
                    <a:pos x="7" y="501"/>
                  </a:cxn>
                  <a:cxn ang="0">
                    <a:pos x="0" y="631"/>
                  </a:cxn>
                  <a:cxn ang="0">
                    <a:pos x="19" y="757"/>
                  </a:cxn>
                  <a:cxn ang="0">
                    <a:pos x="61" y="869"/>
                  </a:cxn>
                  <a:cxn ang="0">
                    <a:pos x="122" y="967"/>
                  </a:cxn>
                  <a:cxn ang="0">
                    <a:pos x="202" y="1051"/>
                  </a:cxn>
                  <a:cxn ang="0">
                    <a:pos x="297" y="1115"/>
                  </a:cxn>
                  <a:cxn ang="0">
                    <a:pos x="405" y="1163"/>
                  </a:cxn>
                  <a:cxn ang="0">
                    <a:pos x="524" y="1190"/>
                  </a:cxn>
                  <a:cxn ang="0">
                    <a:pos x="648" y="1195"/>
                  </a:cxn>
                  <a:cxn ang="0">
                    <a:pos x="763" y="1181"/>
                  </a:cxn>
                  <a:cxn ang="0">
                    <a:pos x="872" y="1146"/>
                  </a:cxn>
                  <a:cxn ang="0">
                    <a:pos x="975" y="1087"/>
                  </a:cxn>
                  <a:cxn ang="0">
                    <a:pos x="868" y="847"/>
                  </a:cxn>
                </a:cxnLst>
                <a:rect l="0" t="0" r="r" b="b"/>
                <a:pathLst>
                  <a:path w="1153" h="1195">
                    <a:moveTo>
                      <a:pt x="578" y="214"/>
                    </a:moveTo>
                    <a:lnTo>
                      <a:pt x="596" y="214"/>
                    </a:lnTo>
                    <a:lnTo>
                      <a:pt x="612" y="215"/>
                    </a:lnTo>
                    <a:lnTo>
                      <a:pt x="627" y="217"/>
                    </a:lnTo>
                    <a:lnTo>
                      <a:pt x="642" y="218"/>
                    </a:lnTo>
                    <a:lnTo>
                      <a:pt x="657" y="221"/>
                    </a:lnTo>
                    <a:lnTo>
                      <a:pt x="671" y="224"/>
                    </a:lnTo>
                    <a:lnTo>
                      <a:pt x="685" y="228"/>
                    </a:lnTo>
                    <a:lnTo>
                      <a:pt x="699" y="233"/>
                    </a:lnTo>
                    <a:lnTo>
                      <a:pt x="712" y="237"/>
                    </a:lnTo>
                    <a:lnTo>
                      <a:pt x="724" y="243"/>
                    </a:lnTo>
                    <a:lnTo>
                      <a:pt x="736" y="249"/>
                    </a:lnTo>
                    <a:lnTo>
                      <a:pt x="748" y="256"/>
                    </a:lnTo>
                    <a:lnTo>
                      <a:pt x="759" y="262"/>
                    </a:lnTo>
                    <a:lnTo>
                      <a:pt x="769" y="270"/>
                    </a:lnTo>
                    <a:lnTo>
                      <a:pt x="780" y="278"/>
                    </a:lnTo>
                    <a:lnTo>
                      <a:pt x="789" y="287"/>
                    </a:lnTo>
                    <a:lnTo>
                      <a:pt x="799" y="296"/>
                    </a:lnTo>
                    <a:lnTo>
                      <a:pt x="807" y="305"/>
                    </a:lnTo>
                    <a:lnTo>
                      <a:pt x="815" y="315"/>
                    </a:lnTo>
                    <a:lnTo>
                      <a:pt x="822" y="326"/>
                    </a:lnTo>
                    <a:lnTo>
                      <a:pt x="830" y="337"/>
                    </a:lnTo>
                    <a:lnTo>
                      <a:pt x="836" y="347"/>
                    </a:lnTo>
                    <a:lnTo>
                      <a:pt x="842" y="359"/>
                    </a:lnTo>
                    <a:lnTo>
                      <a:pt x="847" y="371"/>
                    </a:lnTo>
                    <a:lnTo>
                      <a:pt x="852" y="384"/>
                    </a:lnTo>
                    <a:lnTo>
                      <a:pt x="856" y="397"/>
                    </a:lnTo>
                    <a:lnTo>
                      <a:pt x="859" y="411"/>
                    </a:lnTo>
                    <a:lnTo>
                      <a:pt x="862" y="425"/>
                    </a:lnTo>
                    <a:lnTo>
                      <a:pt x="864" y="439"/>
                    </a:lnTo>
                    <a:lnTo>
                      <a:pt x="867" y="453"/>
                    </a:lnTo>
                    <a:lnTo>
                      <a:pt x="868" y="468"/>
                    </a:lnTo>
                    <a:lnTo>
                      <a:pt x="869" y="485"/>
                    </a:lnTo>
                    <a:lnTo>
                      <a:pt x="284" y="485"/>
                    </a:lnTo>
                    <a:lnTo>
                      <a:pt x="290" y="454"/>
                    </a:lnTo>
                    <a:lnTo>
                      <a:pt x="296" y="425"/>
                    </a:lnTo>
                    <a:lnTo>
                      <a:pt x="301" y="411"/>
                    </a:lnTo>
                    <a:lnTo>
                      <a:pt x="305" y="398"/>
                    </a:lnTo>
                    <a:lnTo>
                      <a:pt x="310" y="385"/>
                    </a:lnTo>
                    <a:lnTo>
                      <a:pt x="316" y="372"/>
                    </a:lnTo>
                    <a:lnTo>
                      <a:pt x="322" y="360"/>
                    </a:lnTo>
                    <a:lnTo>
                      <a:pt x="329" y="349"/>
                    </a:lnTo>
                    <a:lnTo>
                      <a:pt x="335" y="338"/>
                    </a:lnTo>
                    <a:lnTo>
                      <a:pt x="343" y="327"/>
                    </a:lnTo>
                    <a:lnTo>
                      <a:pt x="350" y="316"/>
                    </a:lnTo>
                    <a:lnTo>
                      <a:pt x="359" y="306"/>
                    </a:lnTo>
                    <a:lnTo>
                      <a:pt x="368" y="297"/>
                    </a:lnTo>
                    <a:lnTo>
                      <a:pt x="376" y="287"/>
                    </a:lnTo>
                    <a:lnTo>
                      <a:pt x="386" y="278"/>
                    </a:lnTo>
                    <a:lnTo>
                      <a:pt x="396" y="271"/>
                    </a:lnTo>
                    <a:lnTo>
                      <a:pt x="407" y="263"/>
                    </a:lnTo>
                    <a:lnTo>
                      <a:pt x="417" y="256"/>
                    </a:lnTo>
                    <a:lnTo>
                      <a:pt x="428" y="249"/>
                    </a:lnTo>
                    <a:lnTo>
                      <a:pt x="440" y="244"/>
                    </a:lnTo>
                    <a:lnTo>
                      <a:pt x="452" y="237"/>
                    </a:lnTo>
                    <a:lnTo>
                      <a:pt x="465" y="233"/>
                    </a:lnTo>
                    <a:lnTo>
                      <a:pt x="478" y="229"/>
                    </a:lnTo>
                    <a:lnTo>
                      <a:pt x="491" y="224"/>
                    </a:lnTo>
                    <a:lnTo>
                      <a:pt x="505" y="221"/>
                    </a:lnTo>
                    <a:lnTo>
                      <a:pt x="519" y="219"/>
                    </a:lnTo>
                    <a:lnTo>
                      <a:pt x="533" y="217"/>
                    </a:lnTo>
                    <a:lnTo>
                      <a:pt x="548" y="215"/>
                    </a:lnTo>
                    <a:lnTo>
                      <a:pt x="563" y="214"/>
                    </a:lnTo>
                    <a:lnTo>
                      <a:pt x="578" y="214"/>
                    </a:lnTo>
                    <a:close/>
                    <a:moveTo>
                      <a:pt x="868" y="847"/>
                    </a:moveTo>
                    <a:lnTo>
                      <a:pt x="855" y="860"/>
                    </a:lnTo>
                    <a:lnTo>
                      <a:pt x="841" y="872"/>
                    </a:lnTo>
                    <a:lnTo>
                      <a:pt x="828" y="884"/>
                    </a:lnTo>
                    <a:lnTo>
                      <a:pt x="813" y="896"/>
                    </a:lnTo>
                    <a:lnTo>
                      <a:pt x="799" y="907"/>
                    </a:lnTo>
                    <a:lnTo>
                      <a:pt x="782" y="917"/>
                    </a:lnTo>
                    <a:lnTo>
                      <a:pt x="767" y="925"/>
                    </a:lnTo>
                    <a:lnTo>
                      <a:pt x="750" y="934"/>
                    </a:lnTo>
                    <a:lnTo>
                      <a:pt x="733" y="941"/>
                    </a:lnTo>
                    <a:lnTo>
                      <a:pt x="714" y="948"/>
                    </a:lnTo>
                    <a:lnTo>
                      <a:pt x="696" y="954"/>
                    </a:lnTo>
                    <a:lnTo>
                      <a:pt x="677" y="959"/>
                    </a:lnTo>
                    <a:lnTo>
                      <a:pt x="656" y="963"/>
                    </a:lnTo>
                    <a:lnTo>
                      <a:pt x="636" y="965"/>
                    </a:lnTo>
                    <a:lnTo>
                      <a:pt x="614" y="967"/>
                    </a:lnTo>
                    <a:lnTo>
                      <a:pt x="591" y="967"/>
                    </a:lnTo>
                    <a:lnTo>
                      <a:pt x="576" y="967"/>
                    </a:lnTo>
                    <a:lnTo>
                      <a:pt x="561" y="966"/>
                    </a:lnTo>
                    <a:lnTo>
                      <a:pt x="547" y="965"/>
                    </a:lnTo>
                    <a:lnTo>
                      <a:pt x="533" y="963"/>
                    </a:lnTo>
                    <a:lnTo>
                      <a:pt x="519" y="961"/>
                    </a:lnTo>
                    <a:lnTo>
                      <a:pt x="505" y="958"/>
                    </a:lnTo>
                    <a:lnTo>
                      <a:pt x="492" y="953"/>
                    </a:lnTo>
                    <a:lnTo>
                      <a:pt x="479" y="949"/>
                    </a:lnTo>
                    <a:lnTo>
                      <a:pt x="466" y="945"/>
                    </a:lnTo>
                    <a:lnTo>
                      <a:pt x="453" y="939"/>
                    </a:lnTo>
                    <a:lnTo>
                      <a:pt x="441" y="933"/>
                    </a:lnTo>
                    <a:lnTo>
                      <a:pt x="429" y="926"/>
                    </a:lnTo>
                    <a:lnTo>
                      <a:pt x="417" y="920"/>
                    </a:lnTo>
                    <a:lnTo>
                      <a:pt x="407" y="912"/>
                    </a:lnTo>
                    <a:lnTo>
                      <a:pt x="396" y="905"/>
                    </a:lnTo>
                    <a:lnTo>
                      <a:pt x="385" y="896"/>
                    </a:lnTo>
                    <a:lnTo>
                      <a:pt x="375" y="886"/>
                    </a:lnTo>
                    <a:lnTo>
                      <a:pt x="365" y="878"/>
                    </a:lnTo>
                    <a:lnTo>
                      <a:pt x="357" y="867"/>
                    </a:lnTo>
                    <a:lnTo>
                      <a:pt x="348" y="857"/>
                    </a:lnTo>
                    <a:lnTo>
                      <a:pt x="340" y="846"/>
                    </a:lnTo>
                    <a:lnTo>
                      <a:pt x="332" y="835"/>
                    </a:lnTo>
                    <a:lnTo>
                      <a:pt x="324" y="823"/>
                    </a:lnTo>
                    <a:lnTo>
                      <a:pt x="318" y="811"/>
                    </a:lnTo>
                    <a:lnTo>
                      <a:pt x="311" y="798"/>
                    </a:lnTo>
                    <a:lnTo>
                      <a:pt x="306" y="785"/>
                    </a:lnTo>
                    <a:lnTo>
                      <a:pt x="301" y="772"/>
                    </a:lnTo>
                    <a:lnTo>
                      <a:pt x="296" y="758"/>
                    </a:lnTo>
                    <a:lnTo>
                      <a:pt x="293" y="743"/>
                    </a:lnTo>
                    <a:lnTo>
                      <a:pt x="289" y="729"/>
                    </a:lnTo>
                    <a:lnTo>
                      <a:pt x="287" y="714"/>
                    </a:lnTo>
                    <a:lnTo>
                      <a:pt x="284" y="697"/>
                    </a:lnTo>
                    <a:lnTo>
                      <a:pt x="1153" y="697"/>
                    </a:lnTo>
                    <a:lnTo>
                      <a:pt x="1153" y="620"/>
                    </a:lnTo>
                    <a:lnTo>
                      <a:pt x="1152" y="583"/>
                    </a:lnTo>
                    <a:lnTo>
                      <a:pt x="1151" y="547"/>
                    </a:lnTo>
                    <a:lnTo>
                      <a:pt x="1147" y="513"/>
                    </a:lnTo>
                    <a:lnTo>
                      <a:pt x="1143" y="479"/>
                    </a:lnTo>
                    <a:lnTo>
                      <a:pt x="1138" y="447"/>
                    </a:lnTo>
                    <a:lnTo>
                      <a:pt x="1131" y="415"/>
                    </a:lnTo>
                    <a:lnTo>
                      <a:pt x="1123" y="384"/>
                    </a:lnTo>
                    <a:lnTo>
                      <a:pt x="1114" y="355"/>
                    </a:lnTo>
                    <a:lnTo>
                      <a:pt x="1104" y="327"/>
                    </a:lnTo>
                    <a:lnTo>
                      <a:pt x="1093" y="300"/>
                    </a:lnTo>
                    <a:lnTo>
                      <a:pt x="1080" y="274"/>
                    </a:lnTo>
                    <a:lnTo>
                      <a:pt x="1068" y="249"/>
                    </a:lnTo>
                    <a:lnTo>
                      <a:pt x="1053" y="225"/>
                    </a:lnTo>
                    <a:lnTo>
                      <a:pt x="1038" y="203"/>
                    </a:lnTo>
                    <a:lnTo>
                      <a:pt x="1022" y="181"/>
                    </a:lnTo>
                    <a:lnTo>
                      <a:pt x="1005" y="161"/>
                    </a:lnTo>
                    <a:lnTo>
                      <a:pt x="988" y="142"/>
                    </a:lnTo>
                    <a:lnTo>
                      <a:pt x="968" y="124"/>
                    </a:lnTo>
                    <a:lnTo>
                      <a:pt x="949" y="108"/>
                    </a:lnTo>
                    <a:lnTo>
                      <a:pt x="928" y="91"/>
                    </a:lnTo>
                    <a:lnTo>
                      <a:pt x="907" y="77"/>
                    </a:lnTo>
                    <a:lnTo>
                      <a:pt x="884" y="63"/>
                    </a:lnTo>
                    <a:lnTo>
                      <a:pt x="860" y="52"/>
                    </a:lnTo>
                    <a:lnTo>
                      <a:pt x="836" y="41"/>
                    </a:lnTo>
                    <a:lnTo>
                      <a:pt x="812" y="32"/>
                    </a:lnTo>
                    <a:lnTo>
                      <a:pt x="787" y="23"/>
                    </a:lnTo>
                    <a:lnTo>
                      <a:pt x="760" y="16"/>
                    </a:lnTo>
                    <a:lnTo>
                      <a:pt x="733" y="10"/>
                    </a:lnTo>
                    <a:lnTo>
                      <a:pt x="706" y="6"/>
                    </a:lnTo>
                    <a:lnTo>
                      <a:pt x="678" y="3"/>
                    </a:lnTo>
                    <a:lnTo>
                      <a:pt x="648" y="1"/>
                    </a:lnTo>
                    <a:lnTo>
                      <a:pt x="619" y="0"/>
                    </a:lnTo>
                    <a:lnTo>
                      <a:pt x="587" y="1"/>
                    </a:lnTo>
                    <a:lnTo>
                      <a:pt x="556" y="3"/>
                    </a:lnTo>
                    <a:lnTo>
                      <a:pt x="524" y="6"/>
                    </a:lnTo>
                    <a:lnTo>
                      <a:pt x="494" y="12"/>
                    </a:lnTo>
                    <a:lnTo>
                      <a:pt x="464" y="17"/>
                    </a:lnTo>
                    <a:lnTo>
                      <a:pt x="435" y="25"/>
                    </a:lnTo>
                    <a:lnTo>
                      <a:pt x="405" y="33"/>
                    </a:lnTo>
                    <a:lnTo>
                      <a:pt x="377" y="43"/>
                    </a:lnTo>
                    <a:lnTo>
                      <a:pt x="349" y="55"/>
                    </a:lnTo>
                    <a:lnTo>
                      <a:pt x="323" y="67"/>
                    </a:lnTo>
                    <a:lnTo>
                      <a:pt x="297" y="80"/>
                    </a:lnTo>
                    <a:lnTo>
                      <a:pt x="272" y="95"/>
                    </a:lnTo>
                    <a:lnTo>
                      <a:pt x="248" y="111"/>
                    </a:lnTo>
                    <a:lnTo>
                      <a:pt x="224" y="127"/>
                    </a:lnTo>
                    <a:lnTo>
                      <a:pt x="202" y="145"/>
                    </a:lnTo>
                    <a:lnTo>
                      <a:pt x="181" y="165"/>
                    </a:lnTo>
                    <a:lnTo>
                      <a:pt x="160" y="184"/>
                    </a:lnTo>
                    <a:lnTo>
                      <a:pt x="141" y="206"/>
                    </a:lnTo>
                    <a:lnTo>
                      <a:pt x="122" y="229"/>
                    </a:lnTo>
                    <a:lnTo>
                      <a:pt x="105" y="251"/>
                    </a:lnTo>
                    <a:lnTo>
                      <a:pt x="89" y="275"/>
                    </a:lnTo>
                    <a:lnTo>
                      <a:pt x="74" y="301"/>
                    </a:lnTo>
                    <a:lnTo>
                      <a:pt x="61" y="327"/>
                    </a:lnTo>
                    <a:lnTo>
                      <a:pt x="48" y="353"/>
                    </a:lnTo>
                    <a:lnTo>
                      <a:pt x="37" y="381"/>
                    </a:lnTo>
                    <a:lnTo>
                      <a:pt x="27" y="410"/>
                    </a:lnTo>
                    <a:lnTo>
                      <a:pt x="19" y="439"/>
                    </a:lnTo>
                    <a:lnTo>
                      <a:pt x="12" y="469"/>
                    </a:lnTo>
                    <a:lnTo>
                      <a:pt x="7" y="501"/>
                    </a:lnTo>
                    <a:lnTo>
                      <a:pt x="4" y="532"/>
                    </a:lnTo>
                    <a:lnTo>
                      <a:pt x="0" y="565"/>
                    </a:lnTo>
                    <a:lnTo>
                      <a:pt x="0" y="598"/>
                    </a:lnTo>
                    <a:lnTo>
                      <a:pt x="0" y="631"/>
                    </a:lnTo>
                    <a:lnTo>
                      <a:pt x="4" y="664"/>
                    </a:lnTo>
                    <a:lnTo>
                      <a:pt x="7" y="695"/>
                    </a:lnTo>
                    <a:lnTo>
                      <a:pt x="12" y="727"/>
                    </a:lnTo>
                    <a:lnTo>
                      <a:pt x="19" y="757"/>
                    </a:lnTo>
                    <a:lnTo>
                      <a:pt x="27" y="786"/>
                    </a:lnTo>
                    <a:lnTo>
                      <a:pt x="37" y="815"/>
                    </a:lnTo>
                    <a:lnTo>
                      <a:pt x="48" y="842"/>
                    </a:lnTo>
                    <a:lnTo>
                      <a:pt x="61" y="869"/>
                    </a:lnTo>
                    <a:lnTo>
                      <a:pt x="74" y="895"/>
                    </a:lnTo>
                    <a:lnTo>
                      <a:pt x="89" y="920"/>
                    </a:lnTo>
                    <a:lnTo>
                      <a:pt x="105" y="945"/>
                    </a:lnTo>
                    <a:lnTo>
                      <a:pt x="122" y="967"/>
                    </a:lnTo>
                    <a:lnTo>
                      <a:pt x="141" y="990"/>
                    </a:lnTo>
                    <a:lnTo>
                      <a:pt x="160" y="1011"/>
                    </a:lnTo>
                    <a:lnTo>
                      <a:pt x="181" y="1031"/>
                    </a:lnTo>
                    <a:lnTo>
                      <a:pt x="202" y="1051"/>
                    </a:lnTo>
                    <a:lnTo>
                      <a:pt x="224" y="1068"/>
                    </a:lnTo>
                    <a:lnTo>
                      <a:pt x="248" y="1085"/>
                    </a:lnTo>
                    <a:lnTo>
                      <a:pt x="272" y="1101"/>
                    </a:lnTo>
                    <a:lnTo>
                      <a:pt x="297" y="1115"/>
                    </a:lnTo>
                    <a:lnTo>
                      <a:pt x="323" y="1129"/>
                    </a:lnTo>
                    <a:lnTo>
                      <a:pt x="349" y="1141"/>
                    </a:lnTo>
                    <a:lnTo>
                      <a:pt x="377" y="1153"/>
                    </a:lnTo>
                    <a:lnTo>
                      <a:pt x="405" y="1163"/>
                    </a:lnTo>
                    <a:lnTo>
                      <a:pt x="435" y="1171"/>
                    </a:lnTo>
                    <a:lnTo>
                      <a:pt x="464" y="1179"/>
                    </a:lnTo>
                    <a:lnTo>
                      <a:pt x="494" y="1184"/>
                    </a:lnTo>
                    <a:lnTo>
                      <a:pt x="524" y="1190"/>
                    </a:lnTo>
                    <a:lnTo>
                      <a:pt x="556" y="1193"/>
                    </a:lnTo>
                    <a:lnTo>
                      <a:pt x="587" y="1195"/>
                    </a:lnTo>
                    <a:lnTo>
                      <a:pt x="619" y="1195"/>
                    </a:lnTo>
                    <a:lnTo>
                      <a:pt x="648" y="1195"/>
                    </a:lnTo>
                    <a:lnTo>
                      <a:pt x="678" y="1193"/>
                    </a:lnTo>
                    <a:lnTo>
                      <a:pt x="706" y="1191"/>
                    </a:lnTo>
                    <a:lnTo>
                      <a:pt x="735" y="1187"/>
                    </a:lnTo>
                    <a:lnTo>
                      <a:pt x="763" y="1181"/>
                    </a:lnTo>
                    <a:lnTo>
                      <a:pt x="791" y="1174"/>
                    </a:lnTo>
                    <a:lnTo>
                      <a:pt x="818" y="1166"/>
                    </a:lnTo>
                    <a:lnTo>
                      <a:pt x="845" y="1156"/>
                    </a:lnTo>
                    <a:lnTo>
                      <a:pt x="872" y="1146"/>
                    </a:lnTo>
                    <a:lnTo>
                      <a:pt x="899" y="1133"/>
                    </a:lnTo>
                    <a:lnTo>
                      <a:pt x="925" y="1120"/>
                    </a:lnTo>
                    <a:lnTo>
                      <a:pt x="950" y="1103"/>
                    </a:lnTo>
                    <a:lnTo>
                      <a:pt x="975" y="1087"/>
                    </a:lnTo>
                    <a:lnTo>
                      <a:pt x="999" y="1069"/>
                    </a:lnTo>
                    <a:lnTo>
                      <a:pt x="1023" y="1048"/>
                    </a:lnTo>
                    <a:lnTo>
                      <a:pt x="1047" y="1027"/>
                    </a:lnTo>
                    <a:lnTo>
                      <a:pt x="868" y="847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43" name="Freeform 68">
                <a:extLst>
                  <a:ext uri="{FF2B5EF4-FFF2-40B4-BE49-F238E27FC236}">
                    <a16:creationId xmlns:a16="http://schemas.microsoft.com/office/drawing/2014/main" id="{033C2140-13AE-472D-8278-7D02CB2A9E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3238" y="5891213"/>
                <a:ext cx="368300" cy="474663"/>
              </a:xfrm>
              <a:custGeom>
                <a:avLst/>
                <a:gdLst/>
                <a:ahLst/>
                <a:cxnLst>
                  <a:cxn ang="0">
                    <a:pos x="323" y="306"/>
                  </a:cxn>
                  <a:cxn ang="0">
                    <a:pos x="356" y="264"/>
                  </a:cxn>
                  <a:cxn ang="0">
                    <a:pos x="408" y="238"/>
                  </a:cxn>
                  <a:cxn ang="0">
                    <a:pos x="466" y="229"/>
                  </a:cxn>
                  <a:cxn ang="0">
                    <a:pos x="531" y="232"/>
                  </a:cxn>
                  <a:cxn ang="0">
                    <a:pos x="593" y="250"/>
                  </a:cxn>
                  <a:cxn ang="0">
                    <a:pos x="646" y="283"/>
                  </a:cxn>
                  <a:cxn ang="0">
                    <a:pos x="691" y="329"/>
                  </a:cxn>
                  <a:cxn ang="0">
                    <a:pos x="846" y="122"/>
                  </a:cxn>
                  <a:cxn ang="0">
                    <a:pos x="756" y="59"/>
                  </a:cxn>
                  <a:cxn ang="0">
                    <a:pos x="652" y="20"/>
                  </a:cxn>
                  <a:cxn ang="0">
                    <a:pos x="542" y="2"/>
                  </a:cxn>
                  <a:cxn ang="0">
                    <a:pos x="444" y="2"/>
                  </a:cxn>
                  <a:cxn ang="0">
                    <a:pos x="360" y="13"/>
                  </a:cxn>
                  <a:cxn ang="0">
                    <a:pos x="279" y="34"/>
                  </a:cxn>
                  <a:cxn ang="0">
                    <a:pos x="205" y="68"/>
                  </a:cxn>
                  <a:cxn ang="0">
                    <a:pos x="141" y="113"/>
                  </a:cxn>
                  <a:cxn ang="0">
                    <a:pos x="89" y="170"/>
                  </a:cxn>
                  <a:cxn ang="0">
                    <a:pos x="52" y="239"/>
                  </a:cxn>
                  <a:cxn ang="0">
                    <a:pos x="31" y="322"/>
                  </a:cxn>
                  <a:cxn ang="0">
                    <a:pos x="36" y="442"/>
                  </a:cxn>
                  <a:cxn ang="0">
                    <a:pos x="85" y="554"/>
                  </a:cxn>
                  <a:cxn ang="0">
                    <a:pos x="172" y="625"/>
                  </a:cxn>
                  <a:cxn ang="0">
                    <a:pos x="279" y="669"/>
                  </a:cxn>
                  <a:cxn ang="0">
                    <a:pos x="449" y="710"/>
                  </a:cxn>
                  <a:cxn ang="0">
                    <a:pos x="548" y="738"/>
                  </a:cxn>
                  <a:cxn ang="0">
                    <a:pos x="617" y="782"/>
                  </a:cxn>
                  <a:cxn ang="0">
                    <a:pos x="644" y="852"/>
                  </a:cxn>
                  <a:cxn ang="0">
                    <a:pos x="638" y="883"/>
                  </a:cxn>
                  <a:cxn ang="0">
                    <a:pos x="625" y="910"/>
                  </a:cxn>
                  <a:cxn ang="0">
                    <a:pos x="580" y="951"/>
                  </a:cxn>
                  <a:cxn ang="0">
                    <a:pos x="518" y="975"/>
                  </a:cxn>
                  <a:cxn ang="0">
                    <a:pos x="454" y="982"/>
                  </a:cxn>
                  <a:cxn ang="0">
                    <a:pos x="372" y="972"/>
                  </a:cxn>
                  <a:cxn ang="0">
                    <a:pos x="301" y="943"/>
                  </a:cxn>
                  <a:cxn ang="0">
                    <a:pos x="240" y="898"/>
                  </a:cxn>
                  <a:cxn ang="0">
                    <a:pos x="184" y="843"/>
                  </a:cxn>
                  <a:cxn ang="0">
                    <a:pos x="69" y="1088"/>
                  </a:cxn>
                  <a:cxn ang="0">
                    <a:pos x="171" y="1148"/>
                  </a:cxn>
                  <a:cxn ang="0">
                    <a:pos x="283" y="1181"/>
                  </a:cxn>
                  <a:cxn ang="0">
                    <a:pos x="405" y="1195"/>
                  </a:cxn>
                  <a:cxn ang="0">
                    <a:pos x="503" y="1193"/>
                  </a:cxn>
                  <a:cxn ang="0">
                    <a:pos x="591" y="1181"/>
                  </a:cxn>
                  <a:cxn ang="0">
                    <a:pos x="675" y="1159"/>
                  </a:cxn>
                  <a:cxn ang="0">
                    <a:pos x="752" y="1125"/>
                  </a:cxn>
                  <a:cxn ang="0">
                    <a:pos x="820" y="1079"/>
                  </a:cxn>
                  <a:cxn ang="0">
                    <a:pos x="874" y="1019"/>
                  </a:cxn>
                  <a:cxn ang="0">
                    <a:pos x="910" y="945"/>
                  </a:cxn>
                  <a:cxn ang="0">
                    <a:pos x="928" y="855"/>
                  </a:cxn>
                  <a:cxn ang="0">
                    <a:pos x="914" y="721"/>
                  </a:cxn>
                  <a:cxn ang="0">
                    <a:pos x="853" y="616"/>
                  </a:cxn>
                  <a:cxn ang="0">
                    <a:pos x="760" y="549"/>
                  </a:cxn>
                  <a:cxn ang="0">
                    <a:pos x="650" y="507"/>
                  </a:cxn>
                  <a:cxn ang="0">
                    <a:pos x="482" y="467"/>
                  </a:cxn>
                  <a:cxn ang="0">
                    <a:pos x="389" y="440"/>
                  </a:cxn>
                  <a:cxn ang="0">
                    <a:pos x="329" y="397"/>
                  </a:cxn>
                </a:cxnLst>
                <a:rect l="0" t="0" r="r" b="b"/>
                <a:pathLst>
                  <a:path w="929" h="1195">
                    <a:moveTo>
                      <a:pt x="314" y="349"/>
                    </a:moveTo>
                    <a:lnTo>
                      <a:pt x="315" y="333"/>
                    </a:lnTo>
                    <a:lnTo>
                      <a:pt x="318" y="319"/>
                    </a:lnTo>
                    <a:lnTo>
                      <a:pt x="323" y="306"/>
                    </a:lnTo>
                    <a:lnTo>
                      <a:pt x="329" y="293"/>
                    </a:lnTo>
                    <a:lnTo>
                      <a:pt x="337" y="283"/>
                    </a:lnTo>
                    <a:lnTo>
                      <a:pt x="347" y="273"/>
                    </a:lnTo>
                    <a:lnTo>
                      <a:pt x="356" y="264"/>
                    </a:lnTo>
                    <a:lnTo>
                      <a:pt x="368" y="257"/>
                    </a:lnTo>
                    <a:lnTo>
                      <a:pt x="381" y="249"/>
                    </a:lnTo>
                    <a:lnTo>
                      <a:pt x="394" y="244"/>
                    </a:lnTo>
                    <a:lnTo>
                      <a:pt x="408" y="238"/>
                    </a:lnTo>
                    <a:lnTo>
                      <a:pt x="422" y="235"/>
                    </a:lnTo>
                    <a:lnTo>
                      <a:pt x="436" y="232"/>
                    </a:lnTo>
                    <a:lnTo>
                      <a:pt x="451" y="230"/>
                    </a:lnTo>
                    <a:lnTo>
                      <a:pt x="466" y="229"/>
                    </a:lnTo>
                    <a:lnTo>
                      <a:pt x="481" y="228"/>
                    </a:lnTo>
                    <a:lnTo>
                      <a:pt x="498" y="229"/>
                    </a:lnTo>
                    <a:lnTo>
                      <a:pt x="515" y="230"/>
                    </a:lnTo>
                    <a:lnTo>
                      <a:pt x="531" y="232"/>
                    </a:lnTo>
                    <a:lnTo>
                      <a:pt x="548" y="235"/>
                    </a:lnTo>
                    <a:lnTo>
                      <a:pt x="564" y="239"/>
                    </a:lnTo>
                    <a:lnTo>
                      <a:pt x="579" y="245"/>
                    </a:lnTo>
                    <a:lnTo>
                      <a:pt x="593" y="250"/>
                    </a:lnTo>
                    <a:lnTo>
                      <a:pt x="607" y="257"/>
                    </a:lnTo>
                    <a:lnTo>
                      <a:pt x="620" y="265"/>
                    </a:lnTo>
                    <a:lnTo>
                      <a:pt x="634" y="274"/>
                    </a:lnTo>
                    <a:lnTo>
                      <a:pt x="646" y="283"/>
                    </a:lnTo>
                    <a:lnTo>
                      <a:pt x="658" y="293"/>
                    </a:lnTo>
                    <a:lnTo>
                      <a:pt x="670" y="304"/>
                    </a:lnTo>
                    <a:lnTo>
                      <a:pt x="680" y="316"/>
                    </a:lnTo>
                    <a:lnTo>
                      <a:pt x="691" y="329"/>
                    </a:lnTo>
                    <a:lnTo>
                      <a:pt x="702" y="343"/>
                    </a:lnTo>
                    <a:lnTo>
                      <a:pt x="883" y="162"/>
                    </a:lnTo>
                    <a:lnTo>
                      <a:pt x="865" y="141"/>
                    </a:lnTo>
                    <a:lnTo>
                      <a:pt x="846" y="122"/>
                    </a:lnTo>
                    <a:lnTo>
                      <a:pt x="824" y="103"/>
                    </a:lnTo>
                    <a:lnTo>
                      <a:pt x="802" y="87"/>
                    </a:lnTo>
                    <a:lnTo>
                      <a:pt x="780" y="73"/>
                    </a:lnTo>
                    <a:lnTo>
                      <a:pt x="756" y="59"/>
                    </a:lnTo>
                    <a:lnTo>
                      <a:pt x="731" y="47"/>
                    </a:lnTo>
                    <a:lnTo>
                      <a:pt x="705" y="37"/>
                    </a:lnTo>
                    <a:lnTo>
                      <a:pt x="679" y="28"/>
                    </a:lnTo>
                    <a:lnTo>
                      <a:pt x="652" y="20"/>
                    </a:lnTo>
                    <a:lnTo>
                      <a:pt x="625" y="14"/>
                    </a:lnTo>
                    <a:lnTo>
                      <a:pt x="598" y="9"/>
                    </a:lnTo>
                    <a:lnTo>
                      <a:pt x="570" y="5"/>
                    </a:lnTo>
                    <a:lnTo>
                      <a:pt x="542" y="2"/>
                    </a:lnTo>
                    <a:lnTo>
                      <a:pt x="515" y="1"/>
                    </a:lnTo>
                    <a:lnTo>
                      <a:pt x="487" y="0"/>
                    </a:lnTo>
                    <a:lnTo>
                      <a:pt x="466" y="1"/>
                    </a:lnTo>
                    <a:lnTo>
                      <a:pt x="444" y="2"/>
                    </a:lnTo>
                    <a:lnTo>
                      <a:pt x="422" y="3"/>
                    </a:lnTo>
                    <a:lnTo>
                      <a:pt x="402" y="5"/>
                    </a:lnTo>
                    <a:lnTo>
                      <a:pt x="380" y="8"/>
                    </a:lnTo>
                    <a:lnTo>
                      <a:pt x="360" y="13"/>
                    </a:lnTo>
                    <a:lnTo>
                      <a:pt x="339" y="17"/>
                    </a:lnTo>
                    <a:lnTo>
                      <a:pt x="319" y="22"/>
                    </a:lnTo>
                    <a:lnTo>
                      <a:pt x="298" y="28"/>
                    </a:lnTo>
                    <a:lnTo>
                      <a:pt x="279" y="34"/>
                    </a:lnTo>
                    <a:lnTo>
                      <a:pt x="260" y="42"/>
                    </a:lnTo>
                    <a:lnTo>
                      <a:pt x="241" y="49"/>
                    </a:lnTo>
                    <a:lnTo>
                      <a:pt x="222" y="58"/>
                    </a:lnTo>
                    <a:lnTo>
                      <a:pt x="205" y="68"/>
                    </a:lnTo>
                    <a:lnTo>
                      <a:pt x="188" y="77"/>
                    </a:lnTo>
                    <a:lnTo>
                      <a:pt x="172" y="88"/>
                    </a:lnTo>
                    <a:lnTo>
                      <a:pt x="157" y="100"/>
                    </a:lnTo>
                    <a:lnTo>
                      <a:pt x="141" y="113"/>
                    </a:lnTo>
                    <a:lnTo>
                      <a:pt x="126" y="126"/>
                    </a:lnTo>
                    <a:lnTo>
                      <a:pt x="113" y="140"/>
                    </a:lnTo>
                    <a:lnTo>
                      <a:pt x="100" y="154"/>
                    </a:lnTo>
                    <a:lnTo>
                      <a:pt x="89" y="170"/>
                    </a:lnTo>
                    <a:lnTo>
                      <a:pt x="78" y="187"/>
                    </a:lnTo>
                    <a:lnTo>
                      <a:pt x="68" y="203"/>
                    </a:lnTo>
                    <a:lnTo>
                      <a:pt x="59" y="221"/>
                    </a:lnTo>
                    <a:lnTo>
                      <a:pt x="52" y="239"/>
                    </a:lnTo>
                    <a:lnTo>
                      <a:pt x="45" y="259"/>
                    </a:lnTo>
                    <a:lnTo>
                      <a:pt x="39" y="279"/>
                    </a:lnTo>
                    <a:lnTo>
                      <a:pt x="35" y="300"/>
                    </a:lnTo>
                    <a:lnTo>
                      <a:pt x="31" y="322"/>
                    </a:lnTo>
                    <a:lnTo>
                      <a:pt x="30" y="344"/>
                    </a:lnTo>
                    <a:lnTo>
                      <a:pt x="29" y="368"/>
                    </a:lnTo>
                    <a:lnTo>
                      <a:pt x="31" y="407"/>
                    </a:lnTo>
                    <a:lnTo>
                      <a:pt x="36" y="442"/>
                    </a:lnTo>
                    <a:lnTo>
                      <a:pt x="44" y="475"/>
                    </a:lnTo>
                    <a:lnTo>
                      <a:pt x="55" y="504"/>
                    </a:lnTo>
                    <a:lnTo>
                      <a:pt x="69" y="530"/>
                    </a:lnTo>
                    <a:lnTo>
                      <a:pt x="85" y="554"/>
                    </a:lnTo>
                    <a:lnTo>
                      <a:pt x="105" y="574"/>
                    </a:lnTo>
                    <a:lnTo>
                      <a:pt x="125" y="594"/>
                    </a:lnTo>
                    <a:lnTo>
                      <a:pt x="148" y="610"/>
                    </a:lnTo>
                    <a:lnTo>
                      <a:pt x="172" y="625"/>
                    </a:lnTo>
                    <a:lnTo>
                      <a:pt x="197" y="638"/>
                    </a:lnTo>
                    <a:lnTo>
                      <a:pt x="224" y="650"/>
                    </a:lnTo>
                    <a:lnTo>
                      <a:pt x="251" y="660"/>
                    </a:lnTo>
                    <a:lnTo>
                      <a:pt x="279" y="669"/>
                    </a:lnTo>
                    <a:lnTo>
                      <a:pt x="308" y="677"/>
                    </a:lnTo>
                    <a:lnTo>
                      <a:pt x="336" y="684"/>
                    </a:lnTo>
                    <a:lnTo>
                      <a:pt x="393" y="697"/>
                    </a:lnTo>
                    <a:lnTo>
                      <a:pt x="449" y="710"/>
                    </a:lnTo>
                    <a:lnTo>
                      <a:pt x="475" y="716"/>
                    </a:lnTo>
                    <a:lnTo>
                      <a:pt x="501" y="723"/>
                    </a:lnTo>
                    <a:lnTo>
                      <a:pt x="525" y="730"/>
                    </a:lnTo>
                    <a:lnTo>
                      <a:pt x="548" y="738"/>
                    </a:lnTo>
                    <a:lnTo>
                      <a:pt x="568" y="747"/>
                    </a:lnTo>
                    <a:lnTo>
                      <a:pt x="586" y="757"/>
                    </a:lnTo>
                    <a:lnTo>
                      <a:pt x="604" y="769"/>
                    </a:lnTo>
                    <a:lnTo>
                      <a:pt x="617" y="782"/>
                    </a:lnTo>
                    <a:lnTo>
                      <a:pt x="629" y="796"/>
                    </a:lnTo>
                    <a:lnTo>
                      <a:pt x="636" y="812"/>
                    </a:lnTo>
                    <a:lnTo>
                      <a:pt x="642" y="831"/>
                    </a:lnTo>
                    <a:lnTo>
                      <a:pt x="644" y="852"/>
                    </a:lnTo>
                    <a:lnTo>
                      <a:pt x="644" y="860"/>
                    </a:lnTo>
                    <a:lnTo>
                      <a:pt x="643" y="868"/>
                    </a:lnTo>
                    <a:lnTo>
                      <a:pt x="640" y="876"/>
                    </a:lnTo>
                    <a:lnTo>
                      <a:pt x="638" y="883"/>
                    </a:lnTo>
                    <a:lnTo>
                      <a:pt x="636" y="891"/>
                    </a:lnTo>
                    <a:lnTo>
                      <a:pt x="633" y="897"/>
                    </a:lnTo>
                    <a:lnTo>
                      <a:pt x="630" y="904"/>
                    </a:lnTo>
                    <a:lnTo>
                      <a:pt x="625" y="910"/>
                    </a:lnTo>
                    <a:lnTo>
                      <a:pt x="617" y="922"/>
                    </a:lnTo>
                    <a:lnTo>
                      <a:pt x="606" y="933"/>
                    </a:lnTo>
                    <a:lnTo>
                      <a:pt x="593" y="943"/>
                    </a:lnTo>
                    <a:lnTo>
                      <a:pt x="580" y="951"/>
                    </a:lnTo>
                    <a:lnTo>
                      <a:pt x="566" y="958"/>
                    </a:lnTo>
                    <a:lnTo>
                      <a:pt x="551" y="964"/>
                    </a:lnTo>
                    <a:lnTo>
                      <a:pt x="535" y="970"/>
                    </a:lnTo>
                    <a:lnTo>
                      <a:pt x="518" y="975"/>
                    </a:lnTo>
                    <a:lnTo>
                      <a:pt x="502" y="978"/>
                    </a:lnTo>
                    <a:lnTo>
                      <a:pt x="486" y="980"/>
                    </a:lnTo>
                    <a:lnTo>
                      <a:pt x="470" y="981"/>
                    </a:lnTo>
                    <a:lnTo>
                      <a:pt x="454" y="982"/>
                    </a:lnTo>
                    <a:lnTo>
                      <a:pt x="432" y="981"/>
                    </a:lnTo>
                    <a:lnTo>
                      <a:pt x="410" y="979"/>
                    </a:lnTo>
                    <a:lnTo>
                      <a:pt x="391" y="976"/>
                    </a:lnTo>
                    <a:lnTo>
                      <a:pt x="372" y="972"/>
                    </a:lnTo>
                    <a:lnTo>
                      <a:pt x="352" y="966"/>
                    </a:lnTo>
                    <a:lnTo>
                      <a:pt x="335" y="959"/>
                    </a:lnTo>
                    <a:lnTo>
                      <a:pt x="318" y="951"/>
                    </a:lnTo>
                    <a:lnTo>
                      <a:pt x="301" y="943"/>
                    </a:lnTo>
                    <a:lnTo>
                      <a:pt x="285" y="933"/>
                    </a:lnTo>
                    <a:lnTo>
                      <a:pt x="270" y="922"/>
                    </a:lnTo>
                    <a:lnTo>
                      <a:pt x="255" y="911"/>
                    </a:lnTo>
                    <a:lnTo>
                      <a:pt x="240" y="898"/>
                    </a:lnTo>
                    <a:lnTo>
                      <a:pt x="226" y="885"/>
                    </a:lnTo>
                    <a:lnTo>
                      <a:pt x="212" y="872"/>
                    </a:lnTo>
                    <a:lnTo>
                      <a:pt x="198" y="857"/>
                    </a:lnTo>
                    <a:lnTo>
                      <a:pt x="184" y="843"/>
                    </a:lnTo>
                    <a:lnTo>
                      <a:pt x="0" y="1027"/>
                    </a:lnTo>
                    <a:lnTo>
                      <a:pt x="23" y="1049"/>
                    </a:lnTo>
                    <a:lnTo>
                      <a:pt x="45" y="1070"/>
                    </a:lnTo>
                    <a:lnTo>
                      <a:pt x="69" y="1088"/>
                    </a:lnTo>
                    <a:lnTo>
                      <a:pt x="93" y="1106"/>
                    </a:lnTo>
                    <a:lnTo>
                      <a:pt x="118" y="1121"/>
                    </a:lnTo>
                    <a:lnTo>
                      <a:pt x="144" y="1135"/>
                    </a:lnTo>
                    <a:lnTo>
                      <a:pt x="171" y="1148"/>
                    </a:lnTo>
                    <a:lnTo>
                      <a:pt x="198" y="1159"/>
                    </a:lnTo>
                    <a:lnTo>
                      <a:pt x="226" y="1167"/>
                    </a:lnTo>
                    <a:lnTo>
                      <a:pt x="254" y="1175"/>
                    </a:lnTo>
                    <a:lnTo>
                      <a:pt x="283" y="1181"/>
                    </a:lnTo>
                    <a:lnTo>
                      <a:pt x="312" y="1187"/>
                    </a:lnTo>
                    <a:lnTo>
                      <a:pt x="342" y="1191"/>
                    </a:lnTo>
                    <a:lnTo>
                      <a:pt x="374" y="1193"/>
                    </a:lnTo>
                    <a:lnTo>
                      <a:pt x="405" y="1195"/>
                    </a:lnTo>
                    <a:lnTo>
                      <a:pt x="437" y="1195"/>
                    </a:lnTo>
                    <a:lnTo>
                      <a:pt x="459" y="1195"/>
                    </a:lnTo>
                    <a:lnTo>
                      <a:pt x="481" y="1194"/>
                    </a:lnTo>
                    <a:lnTo>
                      <a:pt x="503" y="1193"/>
                    </a:lnTo>
                    <a:lnTo>
                      <a:pt x="525" y="1191"/>
                    </a:lnTo>
                    <a:lnTo>
                      <a:pt x="548" y="1189"/>
                    </a:lnTo>
                    <a:lnTo>
                      <a:pt x="569" y="1186"/>
                    </a:lnTo>
                    <a:lnTo>
                      <a:pt x="591" y="1181"/>
                    </a:lnTo>
                    <a:lnTo>
                      <a:pt x="612" y="1177"/>
                    </a:lnTo>
                    <a:lnTo>
                      <a:pt x="633" y="1171"/>
                    </a:lnTo>
                    <a:lnTo>
                      <a:pt x="655" y="1165"/>
                    </a:lnTo>
                    <a:lnTo>
                      <a:pt x="675" y="1159"/>
                    </a:lnTo>
                    <a:lnTo>
                      <a:pt x="694" y="1151"/>
                    </a:lnTo>
                    <a:lnTo>
                      <a:pt x="715" y="1143"/>
                    </a:lnTo>
                    <a:lnTo>
                      <a:pt x="733" y="1135"/>
                    </a:lnTo>
                    <a:lnTo>
                      <a:pt x="752" y="1125"/>
                    </a:lnTo>
                    <a:lnTo>
                      <a:pt x="770" y="1114"/>
                    </a:lnTo>
                    <a:lnTo>
                      <a:pt x="787" y="1103"/>
                    </a:lnTo>
                    <a:lnTo>
                      <a:pt x="804" y="1092"/>
                    </a:lnTo>
                    <a:lnTo>
                      <a:pt x="820" y="1079"/>
                    </a:lnTo>
                    <a:lnTo>
                      <a:pt x="834" y="1065"/>
                    </a:lnTo>
                    <a:lnTo>
                      <a:pt x="848" y="1051"/>
                    </a:lnTo>
                    <a:lnTo>
                      <a:pt x="862" y="1035"/>
                    </a:lnTo>
                    <a:lnTo>
                      <a:pt x="874" y="1019"/>
                    </a:lnTo>
                    <a:lnTo>
                      <a:pt x="885" y="1002"/>
                    </a:lnTo>
                    <a:lnTo>
                      <a:pt x="894" y="984"/>
                    </a:lnTo>
                    <a:lnTo>
                      <a:pt x="903" y="964"/>
                    </a:lnTo>
                    <a:lnTo>
                      <a:pt x="910" y="945"/>
                    </a:lnTo>
                    <a:lnTo>
                      <a:pt x="917" y="924"/>
                    </a:lnTo>
                    <a:lnTo>
                      <a:pt x="922" y="901"/>
                    </a:lnTo>
                    <a:lnTo>
                      <a:pt x="926" y="879"/>
                    </a:lnTo>
                    <a:lnTo>
                      <a:pt x="928" y="855"/>
                    </a:lnTo>
                    <a:lnTo>
                      <a:pt x="929" y="830"/>
                    </a:lnTo>
                    <a:lnTo>
                      <a:pt x="927" y="790"/>
                    </a:lnTo>
                    <a:lnTo>
                      <a:pt x="921" y="755"/>
                    </a:lnTo>
                    <a:lnTo>
                      <a:pt x="914" y="721"/>
                    </a:lnTo>
                    <a:lnTo>
                      <a:pt x="902" y="691"/>
                    </a:lnTo>
                    <a:lnTo>
                      <a:pt x="888" y="664"/>
                    </a:lnTo>
                    <a:lnTo>
                      <a:pt x="872" y="639"/>
                    </a:lnTo>
                    <a:lnTo>
                      <a:pt x="853" y="616"/>
                    </a:lnTo>
                    <a:lnTo>
                      <a:pt x="833" y="597"/>
                    </a:lnTo>
                    <a:lnTo>
                      <a:pt x="810" y="579"/>
                    </a:lnTo>
                    <a:lnTo>
                      <a:pt x="786" y="563"/>
                    </a:lnTo>
                    <a:lnTo>
                      <a:pt x="760" y="549"/>
                    </a:lnTo>
                    <a:lnTo>
                      <a:pt x="734" y="536"/>
                    </a:lnTo>
                    <a:lnTo>
                      <a:pt x="706" y="526"/>
                    </a:lnTo>
                    <a:lnTo>
                      <a:pt x="678" y="516"/>
                    </a:lnTo>
                    <a:lnTo>
                      <a:pt x="650" y="507"/>
                    </a:lnTo>
                    <a:lnTo>
                      <a:pt x="621" y="500"/>
                    </a:lnTo>
                    <a:lnTo>
                      <a:pt x="564" y="486"/>
                    </a:lnTo>
                    <a:lnTo>
                      <a:pt x="509" y="474"/>
                    </a:lnTo>
                    <a:lnTo>
                      <a:pt x="482" y="467"/>
                    </a:lnTo>
                    <a:lnTo>
                      <a:pt x="457" y="462"/>
                    </a:lnTo>
                    <a:lnTo>
                      <a:pt x="432" y="454"/>
                    </a:lnTo>
                    <a:lnTo>
                      <a:pt x="409" y="448"/>
                    </a:lnTo>
                    <a:lnTo>
                      <a:pt x="389" y="440"/>
                    </a:lnTo>
                    <a:lnTo>
                      <a:pt x="370" y="431"/>
                    </a:lnTo>
                    <a:lnTo>
                      <a:pt x="354" y="421"/>
                    </a:lnTo>
                    <a:lnTo>
                      <a:pt x="340" y="410"/>
                    </a:lnTo>
                    <a:lnTo>
                      <a:pt x="329" y="397"/>
                    </a:lnTo>
                    <a:lnTo>
                      <a:pt x="321" y="383"/>
                    </a:lnTo>
                    <a:lnTo>
                      <a:pt x="315" y="367"/>
                    </a:lnTo>
                    <a:lnTo>
                      <a:pt x="314" y="349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44" name="Freeform 69">
                <a:extLst>
                  <a:ext uri="{FF2B5EF4-FFF2-40B4-BE49-F238E27FC236}">
                    <a16:creationId xmlns:a16="http://schemas.microsoft.com/office/drawing/2014/main" id="{186872A3-C9FF-4826-8FCA-C3DD1C9D6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15238" y="5734050"/>
                <a:ext cx="120650" cy="119063"/>
              </a:xfrm>
              <a:custGeom>
                <a:avLst/>
                <a:gdLst/>
                <a:ahLst/>
                <a:cxnLst>
                  <a:cxn ang="0">
                    <a:pos x="168" y="1"/>
                  </a:cxn>
                  <a:cxn ang="0">
                    <a:pos x="197" y="8"/>
                  </a:cxn>
                  <a:cxn ang="0">
                    <a:pos x="224" y="18"/>
                  </a:cxn>
                  <a:cxn ang="0">
                    <a:pos x="249" y="35"/>
                  </a:cxn>
                  <a:cxn ang="0">
                    <a:pos x="269" y="55"/>
                  </a:cxn>
                  <a:cxn ang="0">
                    <a:pos x="286" y="80"/>
                  </a:cxn>
                  <a:cxn ang="0">
                    <a:pos x="297" y="107"/>
                  </a:cxn>
                  <a:cxn ang="0">
                    <a:pos x="303" y="136"/>
                  </a:cxn>
                  <a:cxn ang="0">
                    <a:pos x="303" y="167"/>
                  </a:cxn>
                  <a:cxn ang="0">
                    <a:pos x="297" y="197"/>
                  </a:cxn>
                  <a:cxn ang="0">
                    <a:pos x="286" y="224"/>
                  </a:cxn>
                  <a:cxn ang="0">
                    <a:pos x="269" y="248"/>
                  </a:cxn>
                  <a:cxn ang="0">
                    <a:pos x="249" y="269"/>
                  </a:cxn>
                  <a:cxn ang="0">
                    <a:pos x="224" y="285"/>
                  </a:cxn>
                  <a:cxn ang="0">
                    <a:pos x="197" y="297"/>
                  </a:cxn>
                  <a:cxn ang="0">
                    <a:pos x="168" y="302"/>
                  </a:cxn>
                  <a:cxn ang="0">
                    <a:pos x="136" y="302"/>
                  </a:cxn>
                  <a:cxn ang="0">
                    <a:pos x="107" y="297"/>
                  </a:cxn>
                  <a:cxn ang="0">
                    <a:pos x="80" y="285"/>
                  </a:cxn>
                  <a:cxn ang="0">
                    <a:pos x="55" y="269"/>
                  </a:cxn>
                  <a:cxn ang="0">
                    <a:pos x="35" y="248"/>
                  </a:cxn>
                  <a:cxn ang="0">
                    <a:pos x="19" y="224"/>
                  </a:cxn>
                  <a:cxn ang="0">
                    <a:pos x="8" y="197"/>
                  </a:cxn>
                  <a:cxn ang="0">
                    <a:pos x="1" y="167"/>
                  </a:cxn>
                  <a:cxn ang="0">
                    <a:pos x="1" y="136"/>
                  </a:cxn>
                  <a:cxn ang="0">
                    <a:pos x="8" y="107"/>
                  </a:cxn>
                  <a:cxn ang="0">
                    <a:pos x="19" y="80"/>
                  </a:cxn>
                  <a:cxn ang="0">
                    <a:pos x="35" y="55"/>
                  </a:cxn>
                  <a:cxn ang="0">
                    <a:pos x="55" y="35"/>
                  </a:cxn>
                  <a:cxn ang="0">
                    <a:pos x="80" y="18"/>
                  </a:cxn>
                  <a:cxn ang="0">
                    <a:pos x="107" y="8"/>
                  </a:cxn>
                  <a:cxn ang="0">
                    <a:pos x="136" y="1"/>
                  </a:cxn>
                </a:cxnLst>
                <a:rect l="0" t="0" r="r" b="b"/>
                <a:pathLst>
                  <a:path w="304" h="304">
                    <a:moveTo>
                      <a:pt x="153" y="0"/>
                    </a:moveTo>
                    <a:lnTo>
                      <a:pt x="168" y="1"/>
                    </a:lnTo>
                    <a:lnTo>
                      <a:pt x="183" y="3"/>
                    </a:lnTo>
                    <a:lnTo>
                      <a:pt x="197" y="8"/>
                    </a:lnTo>
                    <a:lnTo>
                      <a:pt x="211" y="12"/>
                    </a:lnTo>
                    <a:lnTo>
                      <a:pt x="224" y="18"/>
                    </a:lnTo>
                    <a:lnTo>
                      <a:pt x="237" y="26"/>
                    </a:lnTo>
                    <a:lnTo>
                      <a:pt x="249" y="35"/>
                    </a:lnTo>
                    <a:lnTo>
                      <a:pt x="260" y="44"/>
                    </a:lnTo>
                    <a:lnTo>
                      <a:pt x="269" y="55"/>
                    </a:lnTo>
                    <a:lnTo>
                      <a:pt x="278" y="67"/>
                    </a:lnTo>
                    <a:lnTo>
                      <a:pt x="286" y="80"/>
                    </a:lnTo>
                    <a:lnTo>
                      <a:pt x="292" y="93"/>
                    </a:lnTo>
                    <a:lnTo>
                      <a:pt x="297" y="107"/>
                    </a:lnTo>
                    <a:lnTo>
                      <a:pt x="301" y="121"/>
                    </a:lnTo>
                    <a:lnTo>
                      <a:pt x="303" y="136"/>
                    </a:lnTo>
                    <a:lnTo>
                      <a:pt x="304" y="152"/>
                    </a:lnTo>
                    <a:lnTo>
                      <a:pt x="303" y="167"/>
                    </a:lnTo>
                    <a:lnTo>
                      <a:pt x="301" y="183"/>
                    </a:lnTo>
                    <a:lnTo>
                      <a:pt x="297" y="197"/>
                    </a:lnTo>
                    <a:lnTo>
                      <a:pt x="292" y="211"/>
                    </a:lnTo>
                    <a:lnTo>
                      <a:pt x="286" y="224"/>
                    </a:lnTo>
                    <a:lnTo>
                      <a:pt x="278" y="237"/>
                    </a:lnTo>
                    <a:lnTo>
                      <a:pt x="269" y="248"/>
                    </a:lnTo>
                    <a:lnTo>
                      <a:pt x="260" y="259"/>
                    </a:lnTo>
                    <a:lnTo>
                      <a:pt x="249" y="269"/>
                    </a:lnTo>
                    <a:lnTo>
                      <a:pt x="237" y="278"/>
                    </a:lnTo>
                    <a:lnTo>
                      <a:pt x="224" y="285"/>
                    </a:lnTo>
                    <a:lnTo>
                      <a:pt x="211" y="292"/>
                    </a:lnTo>
                    <a:lnTo>
                      <a:pt x="197" y="297"/>
                    </a:lnTo>
                    <a:lnTo>
                      <a:pt x="183" y="300"/>
                    </a:lnTo>
                    <a:lnTo>
                      <a:pt x="168" y="302"/>
                    </a:lnTo>
                    <a:lnTo>
                      <a:pt x="153" y="304"/>
                    </a:lnTo>
                    <a:lnTo>
                      <a:pt x="136" y="302"/>
                    </a:lnTo>
                    <a:lnTo>
                      <a:pt x="121" y="300"/>
                    </a:lnTo>
                    <a:lnTo>
                      <a:pt x="107" y="297"/>
                    </a:lnTo>
                    <a:lnTo>
                      <a:pt x="93" y="292"/>
                    </a:lnTo>
                    <a:lnTo>
                      <a:pt x="80" y="285"/>
                    </a:lnTo>
                    <a:lnTo>
                      <a:pt x="67" y="278"/>
                    </a:lnTo>
                    <a:lnTo>
                      <a:pt x="55" y="269"/>
                    </a:lnTo>
                    <a:lnTo>
                      <a:pt x="45" y="259"/>
                    </a:lnTo>
                    <a:lnTo>
                      <a:pt x="35" y="248"/>
                    </a:lnTo>
                    <a:lnTo>
                      <a:pt x="26" y="237"/>
                    </a:lnTo>
                    <a:lnTo>
                      <a:pt x="19" y="224"/>
                    </a:lnTo>
                    <a:lnTo>
                      <a:pt x="12" y="211"/>
                    </a:lnTo>
                    <a:lnTo>
                      <a:pt x="8" y="197"/>
                    </a:lnTo>
                    <a:lnTo>
                      <a:pt x="4" y="183"/>
                    </a:lnTo>
                    <a:lnTo>
                      <a:pt x="1" y="167"/>
                    </a:lnTo>
                    <a:lnTo>
                      <a:pt x="0" y="152"/>
                    </a:lnTo>
                    <a:lnTo>
                      <a:pt x="1" y="136"/>
                    </a:lnTo>
                    <a:lnTo>
                      <a:pt x="4" y="121"/>
                    </a:lnTo>
                    <a:lnTo>
                      <a:pt x="8" y="107"/>
                    </a:lnTo>
                    <a:lnTo>
                      <a:pt x="12" y="93"/>
                    </a:lnTo>
                    <a:lnTo>
                      <a:pt x="19" y="80"/>
                    </a:lnTo>
                    <a:lnTo>
                      <a:pt x="26" y="67"/>
                    </a:lnTo>
                    <a:lnTo>
                      <a:pt x="35" y="55"/>
                    </a:lnTo>
                    <a:lnTo>
                      <a:pt x="45" y="44"/>
                    </a:lnTo>
                    <a:lnTo>
                      <a:pt x="55" y="35"/>
                    </a:lnTo>
                    <a:lnTo>
                      <a:pt x="67" y="26"/>
                    </a:lnTo>
                    <a:lnTo>
                      <a:pt x="80" y="18"/>
                    </a:lnTo>
                    <a:lnTo>
                      <a:pt x="93" y="12"/>
                    </a:lnTo>
                    <a:lnTo>
                      <a:pt x="107" y="8"/>
                    </a:lnTo>
                    <a:lnTo>
                      <a:pt x="121" y="3"/>
                    </a:lnTo>
                    <a:lnTo>
                      <a:pt x="136" y="1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  <p:sp>
            <p:nvSpPr>
              <p:cNvPr id="45" name="Freeform 70">
                <a:extLst>
                  <a:ext uri="{FF2B5EF4-FFF2-40B4-BE49-F238E27FC236}">
                    <a16:creationId xmlns:a16="http://schemas.microsoft.com/office/drawing/2014/main" id="{5C93FAA5-A76B-43FB-9271-C0540BB845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43663" y="6554788"/>
                <a:ext cx="1363663" cy="300038"/>
              </a:xfrm>
              <a:custGeom>
                <a:avLst/>
                <a:gdLst/>
                <a:ahLst/>
                <a:cxnLst>
                  <a:cxn ang="0">
                    <a:pos x="359" y="39"/>
                  </a:cxn>
                  <a:cxn ang="0">
                    <a:pos x="467" y="149"/>
                  </a:cxn>
                  <a:cxn ang="0">
                    <a:pos x="455" y="318"/>
                  </a:cxn>
                  <a:cxn ang="0">
                    <a:pos x="281" y="422"/>
                  </a:cxn>
                  <a:cxn ang="0">
                    <a:pos x="304" y="317"/>
                  </a:cxn>
                  <a:cxn ang="0">
                    <a:pos x="360" y="174"/>
                  </a:cxn>
                  <a:cxn ang="0">
                    <a:pos x="667" y="362"/>
                  </a:cxn>
                  <a:cxn ang="0">
                    <a:pos x="662" y="264"/>
                  </a:cxn>
                  <a:cxn ang="0">
                    <a:pos x="890" y="270"/>
                  </a:cxn>
                  <a:cxn ang="0">
                    <a:pos x="976" y="452"/>
                  </a:cxn>
                  <a:cxn ang="0">
                    <a:pos x="887" y="725"/>
                  </a:cxn>
                  <a:cxn ang="0">
                    <a:pos x="737" y="756"/>
                  </a:cxn>
                  <a:cxn ang="0">
                    <a:pos x="554" y="625"/>
                  </a:cxn>
                  <a:cxn ang="0">
                    <a:pos x="641" y="468"/>
                  </a:cxn>
                  <a:cxn ang="0">
                    <a:pos x="875" y="397"/>
                  </a:cxn>
                  <a:cxn ang="0">
                    <a:pos x="735" y="338"/>
                  </a:cxn>
                  <a:cxn ang="0">
                    <a:pos x="684" y="545"/>
                  </a:cxn>
                  <a:cxn ang="0">
                    <a:pos x="679" y="653"/>
                  </a:cxn>
                  <a:cxn ang="0">
                    <a:pos x="837" y="641"/>
                  </a:cxn>
                  <a:cxn ang="0">
                    <a:pos x="1101" y="359"/>
                  </a:cxn>
                  <a:cxn ang="0">
                    <a:pos x="1190" y="294"/>
                  </a:cxn>
                  <a:cxn ang="0">
                    <a:pos x="1363" y="246"/>
                  </a:cxn>
                  <a:cxn ang="0">
                    <a:pos x="1529" y="446"/>
                  </a:cxn>
                  <a:cxn ang="0">
                    <a:pos x="1407" y="365"/>
                  </a:cxn>
                  <a:cxn ang="0">
                    <a:pos x="1241" y="368"/>
                  </a:cxn>
                  <a:cxn ang="0">
                    <a:pos x="1745" y="362"/>
                  </a:cxn>
                  <a:cxn ang="0">
                    <a:pos x="1740" y="264"/>
                  </a:cxn>
                  <a:cxn ang="0">
                    <a:pos x="1968" y="270"/>
                  </a:cxn>
                  <a:cxn ang="0">
                    <a:pos x="2054" y="452"/>
                  </a:cxn>
                  <a:cxn ang="0">
                    <a:pos x="1966" y="725"/>
                  </a:cxn>
                  <a:cxn ang="0">
                    <a:pos x="1815" y="756"/>
                  </a:cxn>
                  <a:cxn ang="0">
                    <a:pos x="1632" y="625"/>
                  </a:cxn>
                  <a:cxn ang="0">
                    <a:pos x="1720" y="468"/>
                  </a:cxn>
                  <a:cxn ang="0">
                    <a:pos x="1954" y="397"/>
                  </a:cxn>
                  <a:cxn ang="0">
                    <a:pos x="1813" y="338"/>
                  </a:cxn>
                  <a:cxn ang="0">
                    <a:pos x="1763" y="545"/>
                  </a:cxn>
                  <a:cxn ang="0">
                    <a:pos x="1757" y="653"/>
                  </a:cxn>
                  <a:cxn ang="0">
                    <a:pos x="1915" y="641"/>
                  </a:cxn>
                  <a:cxn ang="0">
                    <a:pos x="2179" y="359"/>
                  </a:cxn>
                  <a:cxn ang="0">
                    <a:pos x="2269" y="294"/>
                  </a:cxn>
                  <a:cxn ang="0">
                    <a:pos x="2438" y="246"/>
                  </a:cxn>
                  <a:cxn ang="0">
                    <a:pos x="2623" y="270"/>
                  </a:cxn>
                  <a:cxn ang="0">
                    <a:pos x="2813" y="263"/>
                  </a:cxn>
                  <a:cxn ang="0">
                    <a:pos x="2904" y="450"/>
                  </a:cxn>
                  <a:cxn ang="0">
                    <a:pos x="2786" y="371"/>
                  </a:cxn>
                  <a:cxn ang="0">
                    <a:pos x="2629" y="363"/>
                  </a:cxn>
                  <a:cxn ang="0">
                    <a:pos x="2493" y="735"/>
                  </a:cxn>
                  <a:cxn ang="0">
                    <a:pos x="2432" y="336"/>
                  </a:cxn>
                  <a:cxn ang="0">
                    <a:pos x="2280" y="450"/>
                  </a:cxn>
                  <a:cxn ang="0">
                    <a:pos x="3396" y="0"/>
                  </a:cxn>
                  <a:cxn ang="0">
                    <a:pos x="3040" y="311"/>
                  </a:cxn>
                  <a:cxn ang="0">
                    <a:pos x="3223" y="245"/>
                  </a:cxn>
                  <a:cxn ang="0">
                    <a:pos x="3397" y="318"/>
                  </a:cxn>
                  <a:cxn ang="0">
                    <a:pos x="3434" y="724"/>
                  </a:cxn>
                  <a:cxn ang="0">
                    <a:pos x="3273" y="738"/>
                  </a:cxn>
                  <a:cxn ang="0">
                    <a:pos x="3058" y="716"/>
                  </a:cxn>
                  <a:cxn ang="0">
                    <a:pos x="3031" y="520"/>
                  </a:cxn>
                  <a:cxn ang="0">
                    <a:pos x="3265" y="435"/>
                  </a:cxn>
                  <a:cxn ang="0">
                    <a:pos x="3282" y="344"/>
                  </a:cxn>
                  <a:cxn ang="0">
                    <a:pos x="3228" y="520"/>
                  </a:cxn>
                  <a:cxn ang="0">
                    <a:pos x="3110" y="609"/>
                  </a:cxn>
                  <a:cxn ang="0">
                    <a:pos x="3204" y="671"/>
                  </a:cxn>
                  <a:cxn ang="0">
                    <a:pos x="3332" y="552"/>
                  </a:cxn>
                </a:cxnLst>
                <a:rect l="0" t="0" r="r" b="b"/>
                <a:pathLst>
                  <a:path w="3437" h="756">
                    <a:moveTo>
                      <a:pt x="93" y="744"/>
                    </a:moveTo>
                    <a:lnTo>
                      <a:pt x="9" y="744"/>
                    </a:lnTo>
                    <a:lnTo>
                      <a:pt x="0" y="744"/>
                    </a:lnTo>
                    <a:lnTo>
                      <a:pt x="0" y="735"/>
                    </a:lnTo>
                    <a:lnTo>
                      <a:pt x="0" y="24"/>
                    </a:lnTo>
                    <a:lnTo>
                      <a:pt x="0" y="16"/>
                    </a:lnTo>
                    <a:lnTo>
                      <a:pt x="9" y="16"/>
                    </a:lnTo>
                    <a:lnTo>
                      <a:pt x="220" y="16"/>
                    </a:lnTo>
                    <a:lnTo>
                      <a:pt x="247" y="17"/>
                    </a:lnTo>
                    <a:lnTo>
                      <a:pt x="274" y="19"/>
                    </a:lnTo>
                    <a:lnTo>
                      <a:pt x="300" y="22"/>
                    </a:lnTo>
                    <a:lnTo>
                      <a:pt x="324" y="28"/>
                    </a:lnTo>
                    <a:lnTo>
                      <a:pt x="336" y="31"/>
                    </a:lnTo>
                    <a:lnTo>
                      <a:pt x="348" y="35"/>
                    </a:lnTo>
                    <a:lnTo>
                      <a:pt x="359" y="39"/>
                    </a:lnTo>
                    <a:lnTo>
                      <a:pt x="371" y="44"/>
                    </a:lnTo>
                    <a:lnTo>
                      <a:pt x="381" y="49"/>
                    </a:lnTo>
                    <a:lnTo>
                      <a:pt x="391" y="55"/>
                    </a:lnTo>
                    <a:lnTo>
                      <a:pt x="401" y="61"/>
                    </a:lnTo>
                    <a:lnTo>
                      <a:pt x="411" y="68"/>
                    </a:lnTo>
                    <a:lnTo>
                      <a:pt x="418" y="74"/>
                    </a:lnTo>
                    <a:lnTo>
                      <a:pt x="425" y="81"/>
                    </a:lnTo>
                    <a:lnTo>
                      <a:pt x="431" y="88"/>
                    </a:lnTo>
                    <a:lnTo>
                      <a:pt x="438" y="96"/>
                    </a:lnTo>
                    <a:lnTo>
                      <a:pt x="444" y="103"/>
                    </a:lnTo>
                    <a:lnTo>
                      <a:pt x="450" y="112"/>
                    </a:lnTo>
                    <a:lnTo>
                      <a:pt x="455" y="120"/>
                    </a:lnTo>
                    <a:lnTo>
                      <a:pt x="459" y="129"/>
                    </a:lnTo>
                    <a:lnTo>
                      <a:pt x="464" y="139"/>
                    </a:lnTo>
                    <a:lnTo>
                      <a:pt x="467" y="149"/>
                    </a:lnTo>
                    <a:lnTo>
                      <a:pt x="470" y="159"/>
                    </a:lnTo>
                    <a:lnTo>
                      <a:pt x="472" y="170"/>
                    </a:lnTo>
                    <a:lnTo>
                      <a:pt x="475" y="182"/>
                    </a:lnTo>
                    <a:lnTo>
                      <a:pt x="476" y="194"/>
                    </a:lnTo>
                    <a:lnTo>
                      <a:pt x="477" y="207"/>
                    </a:lnTo>
                    <a:lnTo>
                      <a:pt x="478" y="220"/>
                    </a:lnTo>
                    <a:lnTo>
                      <a:pt x="477" y="233"/>
                    </a:lnTo>
                    <a:lnTo>
                      <a:pt x="476" y="245"/>
                    </a:lnTo>
                    <a:lnTo>
                      <a:pt x="475" y="257"/>
                    </a:lnTo>
                    <a:lnTo>
                      <a:pt x="472" y="268"/>
                    </a:lnTo>
                    <a:lnTo>
                      <a:pt x="470" y="279"/>
                    </a:lnTo>
                    <a:lnTo>
                      <a:pt x="467" y="289"/>
                    </a:lnTo>
                    <a:lnTo>
                      <a:pt x="464" y="299"/>
                    </a:lnTo>
                    <a:lnTo>
                      <a:pt x="459" y="308"/>
                    </a:lnTo>
                    <a:lnTo>
                      <a:pt x="455" y="318"/>
                    </a:lnTo>
                    <a:lnTo>
                      <a:pt x="451" y="327"/>
                    </a:lnTo>
                    <a:lnTo>
                      <a:pt x="445" y="334"/>
                    </a:lnTo>
                    <a:lnTo>
                      <a:pt x="440" y="342"/>
                    </a:lnTo>
                    <a:lnTo>
                      <a:pt x="427" y="357"/>
                    </a:lnTo>
                    <a:lnTo>
                      <a:pt x="414" y="369"/>
                    </a:lnTo>
                    <a:lnTo>
                      <a:pt x="404" y="376"/>
                    </a:lnTo>
                    <a:lnTo>
                      <a:pt x="395" y="384"/>
                    </a:lnTo>
                    <a:lnTo>
                      <a:pt x="384" y="390"/>
                    </a:lnTo>
                    <a:lnTo>
                      <a:pt x="373" y="396"/>
                    </a:lnTo>
                    <a:lnTo>
                      <a:pt x="362" y="401"/>
                    </a:lnTo>
                    <a:lnTo>
                      <a:pt x="351" y="406"/>
                    </a:lnTo>
                    <a:lnTo>
                      <a:pt x="340" y="409"/>
                    </a:lnTo>
                    <a:lnTo>
                      <a:pt x="328" y="413"/>
                    </a:lnTo>
                    <a:lnTo>
                      <a:pt x="305" y="419"/>
                    </a:lnTo>
                    <a:lnTo>
                      <a:pt x="281" y="422"/>
                    </a:lnTo>
                    <a:lnTo>
                      <a:pt x="259" y="424"/>
                    </a:lnTo>
                    <a:lnTo>
                      <a:pt x="236" y="425"/>
                    </a:lnTo>
                    <a:lnTo>
                      <a:pt x="102" y="425"/>
                    </a:lnTo>
                    <a:lnTo>
                      <a:pt x="102" y="735"/>
                    </a:lnTo>
                    <a:lnTo>
                      <a:pt x="102" y="744"/>
                    </a:lnTo>
                    <a:lnTo>
                      <a:pt x="93" y="744"/>
                    </a:lnTo>
                    <a:close/>
                    <a:moveTo>
                      <a:pt x="236" y="112"/>
                    </a:moveTo>
                    <a:lnTo>
                      <a:pt x="102" y="112"/>
                    </a:lnTo>
                    <a:lnTo>
                      <a:pt x="102" y="329"/>
                    </a:lnTo>
                    <a:lnTo>
                      <a:pt x="236" y="329"/>
                    </a:lnTo>
                    <a:lnTo>
                      <a:pt x="251" y="328"/>
                    </a:lnTo>
                    <a:lnTo>
                      <a:pt x="265" y="327"/>
                    </a:lnTo>
                    <a:lnTo>
                      <a:pt x="279" y="325"/>
                    </a:lnTo>
                    <a:lnTo>
                      <a:pt x="292" y="321"/>
                    </a:lnTo>
                    <a:lnTo>
                      <a:pt x="304" y="317"/>
                    </a:lnTo>
                    <a:lnTo>
                      <a:pt x="316" y="313"/>
                    </a:lnTo>
                    <a:lnTo>
                      <a:pt x="325" y="306"/>
                    </a:lnTo>
                    <a:lnTo>
                      <a:pt x="335" y="300"/>
                    </a:lnTo>
                    <a:lnTo>
                      <a:pt x="343" y="293"/>
                    </a:lnTo>
                    <a:lnTo>
                      <a:pt x="349" y="285"/>
                    </a:lnTo>
                    <a:lnTo>
                      <a:pt x="356" y="276"/>
                    </a:lnTo>
                    <a:lnTo>
                      <a:pt x="360" y="267"/>
                    </a:lnTo>
                    <a:lnTo>
                      <a:pt x="364" y="257"/>
                    </a:lnTo>
                    <a:lnTo>
                      <a:pt x="367" y="246"/>
                    </a:lnTo>
                    <a:lnTo>
                      <a:pt x="369" y="233"/>
                    </a:lnTo>
                    <a:lnTo>
                      <a:pt x="369" y="221"/>
                    </a:lnTo>
                    <a:lnTo>
                      <a:pt x="369" y="208"/>
                    </a:lnTo>
                    <a:lnTo>
                      <a:pt x="367" y="196"/>
                    </a:lnTo>
                    <a:lnTo>
                      <a:pt x="364" y="184"/>
                    </a:lnTo>
                    <a:lnTo>
                      <a:pt x="360" y="174"/>
                    </a:lnTo>
                    <a:lnTo>
                      <a:pt x="356" y="165"/>
                    </a:lnTo>
                    <a:lnTo>
                      <a:pt x="349" y="156"/>
                    </a:lnTo>
                    <a:lnTo>
                      <a:pt x="343" y="147"/>
                    </a:lnTo>
                    <a:lnTo>
                      <a:pt x="335" y="141"/>
                    </a:lnTo>
                    <a:lnTo>
                      <a:pt x="325" y="135"/>
                    </a:lnTo>
                    <a:lnTo>
                      <a:pt x="316" y="128"/>
                    </a:lnTo>
                    <a:lnTo>
                      <a:pt x="304" y="124"/>
                    </a:lnTo>
                    <a:lnTo>
                      <a:pt x="292" y="119"/>
                    </a:lnTo>
                    <a:lnTo>
                      <a:pt x="279" y="116"/>
                    </a:lnTo>
                    <a:lnTo>
                      <a:pt x="265" y="114"/>
                    </a:lnTo>
                    <a:lnTo>
                      <a:pt x="251" y="113"/>
                    </a:lnTo>
                    <a:lnTo>
                      <a:pt x="236" y="112"/>
                    </a:lnTo>
                    <a:close/>
                    <a:moveTo>
                      <a:pt x="699" y="347"/>
                    </a:moveTo>
                    <a:lnTo>
                      <a:pt x="683" y="355"/>
                    </a:lnTo>
                    <a:lnTo>
                      <a:pt x="667" y="362"/>
                    </a:lnTo>
                    <a:lnTo>
                      <a:pt x="653" y="372"/>
                    </a:lnTo>
                    <a:lnTo>
                      <a:pt x="639" y="384"/>
                    </a:lnTo>
                    <a:lnTo>
                      <a:pt x="632" y="389"/>
                    </a:lnTo>
                    <a:lnTo>
                      <a:pt x="627" y="383"/>
                    </a:lnTo>
                    <a:lnTo>
                      <a:pt x="577" y="332"/>
                    </a:lnTo>
                    <a:lnTo>
                      <a:pt x="571" y="326"/>
                    </a:lnTo>
                    <a:lnTo>
                      <a:pt x="577" y="319"/>
                    </a:lnTo>
                    <a:lnTo>
                      <a:pt x="587" y="311"/>
                    </a:lnTo>
                    <a:lnTo>
                      <a:pt x="597" y="302"/>
                    </a:lnTo>
                    <a:lnTo>
                      <a:pt x="606" y="294"/>
                    </a:lnTo>
                    <a:lnTo>
                      <a:pt x="617" y="287"/>
                    </a:lnTo>
                    <a:lnTo>
                      <a:pt x="628" y="280"/>
                    </a:lnTo>
                    <a:lnTo>
                      <a:pt x="640" y="275"/>
                    </a:lnTo>
                    <a:lnTo>
                      <a:pt x="651" y="270"/>
                    </a:lnTo>
                    <a:lnTo>
                      <a:pt x="662" y="264"/>
                    </a:lnTo>
                    <a:lnTo>
                      <a:pt x="675" y="260"/>
                    </a:lnTo>
                    <a:lnTo>
                      <a:pt x="688" y="255"/>
                    </a:lnTo>
                    <a:lnTo>
                      <a:pt x="702" y="252"/>
                    </a:lnTo>
                    <a:lnTo>
                      <a:pt x="715" y="249"/>
                    </a:lnTo>
                    <a:lnTo>
                      <a:pt x="729" y="247"/>
                    </a:lnTo>
                    <a:lnTo>
                      <a:pt x="742" y="246"/>
                    </a:lnTo>
                    <a:lnTo>
                      <a:pt x="756" y="245"/>
                    </a:lnTo>
                    <a:lnTo>
                      <a:pt x="770" y="245"/>
                    </a:lnTo>
                    <a:lnTo>
                      <a:pt x="796" y="246"/>
                    </a:lnTo>
                    <a:lnTo>
                      <a:pt x="820" y="248"/>
                    </a:lnTo>
                    <a:lnTo>
                      <a:pt x="843" y="252"/>
                    </a:lnTo>
                    <a:lnTo>
                      <a:pt x="863" y="258"/>
                    </a:lnTo>
                    <a:lnTo>
                      <a:pt x="872" y="261"/>
                    </a:lnTo>
                    <a:lnTo>
                      <a:pt x="882" y="265"/>
                    </a:lnTo>
                    <a:lnTo>
                      <a:pt x="890" y="270"/>
                    </a:lnTo>
                    <a:lnTo>
                      <a:pt x="898" y="274"/>
                    </a:lnTo>
                    <a:lnTo>
                      <a:pt x="907" y="279"/>
                    </a:lnTo>
                    <a:lnTo>
                      <a:pt x="913" y="285"/>
                    </a:lnTo>
                    <a:lnTo>
                      <a:pt x="921" y="291"/>
                    </a:lnTo>
                    <a:lnTo>
                      <a:pt x="927" y="297"/>
                    </a:lnTo>
                    <a:lnTo>
                      <a:pt x="932" y="304"/>
                    </a:lnTo>
                    <a:lnTo>
                      <a:pt x="939" y="311"/>
                    </a:lnTo>
                    <a:lnTo>
                      <a:pt x="944" y="318"/>
                    </a:lnTo>
                    <a:lnTo>
                      <a:pt x="949" y="327"/>
                    </a:lnTo>
                    <a:lnTo>
                      <a:pt x="957" y="343"/>
                    </a:lnTo>
                    <a:lnTo>
                      <a:pt x="964" y="362"/>
                    </a:lnTo>
                    <a:lnTo>
                      <a:pt x="969" y="382"/>
                    </a:lnTo>
                    <a:lnTo>
                      <a:pt x="972" y="403"/>
                    </a:lnTo>
                    <a:lnTo>
                      <a:pt x="975" y="427"/>
                    </a:lnTo>
                    <a:lnTo>
                      <a:pt x="976" y="452"/>
                    </a:lnTo>
                    <a:lnTo>
                      <a:pt x="976" y="654"/>
                    </a:lnTo>
                    <a:lnTo>
                      <a:pt x="976" y="664"/>
                    </a:lnTo>
                    <a:lnTo>
                      <a:pt x="977" y="673"/>
                    </a:lnTo>
                    <a:lnTo>
                      <a:pt x="977" y="683"/>
                    </a:lnTo>
                    <a:lnTo>
                      <a:pt x="978" y="693"/>
                    </a:lnTo>
                    <a:lnTo>
                      <a:pt x="979" y="704"/>
                    </a:lnTo>
                    <a:lnTo>
                      <a:pt x="980" y="713"/>
                    </a:lnTo>
                    <a:lnTo>
                      <a:pt x="981" y="724"/>
                    </a:lnTo>
                    <a:lnTo>
                      <a:pt x="982" y="734"/>
                    </a:lnTo>
                    <a:lnTo>
                      <a:pt x="984" y="744"/>
                    </a:lnTo>
                    <a:lnTo>
                      <a:pt x="974" y="744"/>
                    </a:lnTo>
                    <a:lnTo>
                      <a:pt x="899" y="744"/>
                    </a:lnTo>
                    <a:lnTo>
                      <a:pt x="891" y="744"/>
                    </a:lnTo>
                    <a:lnTo>
                      <a:pt x="889" y="737"/>
                    </a:lnTo>
                    <a:lnTo>
                      <a:pt x="887" y="725"/>
                    </a:lnTo>
                    <a:lnTo>
                      <a:pt x="886" y="713"/>
                    </a:lnTo>
                    <a:lnTo>
                      <a:pt x="885" y="702"/>
                    </a:lnTo>
                    <a:lnTo>
                      <a:pt x="885" y="689"/>
                    </a:lnTo>
                    <a:lnTo>
                      <a:pt x="873" y="702"/>
                    </a:lnTo>
                    <a:lnTo>
                      <a:pt x="860" y="713"/>
                    </a:lnTo>
                    <a:lnTo>
                      <a:pt x="846" y="724"/>
                    </a:lnTo>
                    <a:lnTo>
                      <a:pt x="830" y="734"/>
                    </a:lnTo>
                    <a:lnTo>
                      <a:pt x="820" y="738"/>
                    </a:lnTo>
                    <a:lnTo>
                      <a:pt x="809" y="744"/>
                    </a:lnTo>
                    <a:lnTo>
                      <a:pt x="799" y="747"/>
                    </a:lnTo>
                    <a:lnTo>
                      <a:pt x="787" y="750"/>
                    </a:lnTo>
                    <a:lnTo>
                      <a:pt x="775" y="752"/>
                    </a:lnTo>
                    <a:lnTo>
                      <a:pt x="763" y="754"/>
                    </a:lnTo>
                    <a:lnTo>
                      <a:pt x="750" y="756"/>
                    </a:lnTo>
                    <a:lnTo>
                      <a:pt x="737" y="756"/>
                    </a:lnTo>
                    <a:lnTo>
                      <a:pt x="718" y="756"/>
                    </a:lnTo>
                    <a:lnTo>
                      <a:pt x="699" y="753"/>
                    </a:lnTo>
                    <a:lnTo>
                      <a:pt x="681" y="750"/>
                    </a:lnTo>
                    <a:lnTo>
                      <a:pt x="664" y="746"/>
                    </a:lnTo>
                    <a:lnTo>
                      <a:pt x="647" y="740"/>
                    </a:lnTo>
                    <a:lnTo>
                      <a:pt x="632" y="733"/>
                    </a:lnTo>
                    <a:lnTo>
                      <a:pt x="617" y="725"/>
                    </a:lnTo>
                    <a:lnTo>
                      <a:pt x="604" y="716"/>
                    </a:lnTo>
                    <a:lnTo>
                      <a:pt x="593" y="706"/>
                    </a:lnTo>
                    <a:lnTo>
                      <a:pt x="584" y="694"/>
                    </a:lnTo>
                    <a:lnTo>
                      <a:pt x="575" y="682"/>
                    </a:lnTo>
                    <a:lnTo>
                      <a:pt x="567" y="669"/>
                    </a:lnTo>
                    <a:lnTo>
                      <a:pt x="561" y="655"/>
                    </a:lnTo>
                    <a:lnTo>
                      <a:pt x="557" y="641"/>
                    </a:lnTo>
                    <a:lnTo>
                      <a:pt x="554" y="625"/>
                    </a:lnTo>
                    <a:lnTo>
                      <a:pt x="553" y="608"/>
                    </a:lnTo>
                    <a:lnTo>
                      <a:pt x="554" y="592"/>
                    </a:lnTo>
                    <a:lnTo>
                      <a:pt x="556" y="578"/>
                    </a:lnTo>
                    <a:lnTo>
                      <a:pt x="559" y="565"/>
                    </a:lnTo>
                    <a:lnTo>
                      <a:pt x="562" y="552"/>
                    </a:lnTo>
                    <a:lnTo>
                      <a:pt x="566" y="541"/>
                    </a:lnTo>
                    <a:lnTo>
                      <a:pt x="572" y="530"/>
                    </a:lnTo>
                    <a:lnTo>
                      <a:pt x="578" y="520"/>
                    </a:lnTo>
                    <a:lnTo>
                      <a:pt x="586" y="510"/>
                    </a:lnTo>
                    <a:lnTo>
                      <a:pt x="593" y="502"/>
                    </a:lnTo>
                    <a:lnTo>
                      <a:pt x="602" y="494"/>
                    </a:lnTo>
                    <a:lnTo>
                      <a:pt x="611" y="487"/>
                    </a:lnTo>
                    <a:lnTo>
                      <a:pt x="620" y="480"/>
                    </a:lnTo>
                    <a:lnTo>
                      <a:pt x="631" y="474"/>
                    </a:lnTo>
                    <a:lnTo>
                      <a:pt x="641" y="468"/>
                    </a:lnTo>
                    <a:lnTo>
                      <a:pt x="653" y="463"/>
                    </a:lnTo>
                    <a:lnTo>
                      <a:pt x="665" y="459"/>
                    </a:lnTo>
                    <a:lnTo>
                      <a:pt x="687" y="451"/>
                    </a:lnTo>
                    <a:lnTo>
                      <a:pt x="712" y="446"/>
                    </a:lnTo>
                    <a:lnTo>
                      <a:pt x="737" y="441"/>
                    </a:lnTo>
                    <a:lnTo>
                      <a:pt x="762" y="438"/>
                    </a:lnTo>
                    <a:lnTo>
                      <a:pt x="788" y="436"/>
                    </a:lnTo>
                    <a:lnTo>
                      <a:pt x="812" y="435"/>
                    </a:lnTo>
                    <a:lnTo>
                      <a:pt x="836" y="435"/>
                    </a:lnTo>
                    <a:lnTo>
                      <a:pt x="858" y="434"/>
                    </a:lnTo>
                    <a:lnTo>
                      <a:pt x="880" y="434"/>
                    </a:lnTo>
                    <a:lnTo>
                      <a:pt x="880" y="429"/>
                    </a:lnTo>
                    <a:lnTo>
                      <a:pt x="880" y="417"/>
                    </a:lnTo>
                    <a:lnTo>
                      <a:pt x="877" y="408"/>
                    </a:lnTo>
                    <a:lnTo>
                      <a:pt x="875" y="397"/>
                    </a:lnTo>
                    <a:lnTo>
                      <a:pt x="873" y="388"/>
                    </a:lnTo>
                    <a:lnTo>
                      <a:pt x="869" y="380"/>
                    </a:lnTo>
                    <a:lnTo>
                      <a:pt x="864" y="372"/>
                    </a:lnTo>
                    <a:lnTo>
                      <a:pt x="859" y="366"/>
                    </a:lnTo>
                    <a:lnTo>
                      <a:pt x="853" y="359"/>
                    </a:lnTo>
                    <a:lnTo>
                      <a:pt x="845" y="354"/>
                    </a:lnTo>
                    <a:lnTo>
                      <a:pt x="837" y="348"/>
                    </a:lnTo>
                    <a:lnTo>
                      <a:pt x="829" y="344"/>
                    </a:lnTo>
                    <a:lnTo>
                      <a:pt x="819" y="341"/>
                    </a:lnTo>
                    <a:lnTo>
                      <a:pt x="808" y="339"/>
                    </a:lnTo>
                    <a:lnTo>
                      <a:pt x="796" y="336"/>
                    </a:lnTo>
                    <a:lnTo>
                      <a:pt x="785" y="335"/>
                    </a:lnTo>
                    <a:lnTo>
                      <a:pt x="773" y="334"/>
                    </a:lnTo>
                    <a:lnTo>
                      <a:pt x="753" y="335"/>
                    </a:lnTo>
                    <a:lnTo>
                      <a:pt x="735" y="338"/>
                    </a:lnTo>
                    <a:lnTo>
                      <a:pt x="716" y="342"/>
                    </a:lnTo>
                    <a:lnTo>
                      <a:pt x="699" y="347"/>
                    </a:lnTo>
                    <a:close/>
                    <a:moveTo>
                      <a:pt x="880" y="540"/>
                    </a:moveTo>
                    <a:lnTo>
                      <a:pt x="880" y="540"/>
                    </a:lnTo>
                    <a:lnTo>
                      <a:pt x="880" y="518"/>
                    </a:lnTo>
                    <a:lnTo>
                      <a:pt x="810" y="518"/>
                    </a:lnTo>
                    <a:lnTo>
                      <a:pt x="792" y="519"/>
                    </a:lnTo>
                    <a:lnTo>
                      <a:pt x="775" y="520"/>
                    </a:lnTo>
                    <a:lnTo>
                      <a:pt x="759" y="521"/>
                    </a:lnTo>
                    <a:lnTo>
                      <a:pt x="743" y="523"/>
                    </a:lnTo>
                    <a:lnTo>
                      <a:pt x="728" y="527"/>
                    </a:lnTo>
                    <a:lnTo>
                      <a:pt x="715" y="531"/>
                    </a:lnTo>
                    <a:lnTo>
                      <a:pt x="704" y="535"/>
                    </a:lnTo>
                    <a:lnTo>
                      <a:pt x="693" y="541"/>
                    </a:lnTo>
                    <a:lnTo>
                      <a:pt x="684" y="545"/>
                    </a:lnTo>
                    <a:lnTo>
                      <a:pt x="677" y="551"/>
                    </a:lnTo>
                    <a:lnTo>
                      <a:pt x="671" y="558"/>
                    </a:lnTo>
                    <a:lnTo>
                      <a:pt x="666" y="564"/>
                    </a:lnTo>
                    <a:lnTo>
                      <a:pt x="661" y="572"/>
                    </a:lnTo>
                    <a:lnTo>
                      <a:pt x="658" y="581"/>
                    </a:lnTo>
                    <a:lnTo>
                      <a:pt x="656" y="590"/>
                    </a:lnTo>
                    <a:lnTo>
                      <a:pt x="656" y="600"/>
                    </a:lnTo>
                    <a:lnTo>
                      <a:pt x="656" y="609"/>
                    </a:lnTo>
                    <a:lnTo>
                      <a:pt x="657" y="617"/>
                    </a:lnTo>
                    <a:lnTo>
                      <a:pt x="659" y="625"/>
                    </a:lnTo>
                    <a:lnTo>
                      <a:pt x="661" y="631"/>
                    </a:lnTo>
                    <a:lnTo>
                      <a:pt x="665" y="638"/>
                    </a:lnTo>
                    <a:lnTo>
                      <a:pt x="669" y="643"/>
                    </a:lnTo>
                    <a:lnTo>
                      <a:pt x="673" y="649"/>
                    </a:lnTo>
                    <a:lnTo>
                      <a:pt x="679" y="653"/>
                    </a:lnTo>
                    <a:lnTo>
                      <a:pt x="685" y="657"/>
                    </a:lnTo>
                    <a:lnTo>
                      <a:pt x="693" y="662"/>
                    </a:lnTo>
                    <a:lnTo>
                      <a:pt x="701" y="665"/>
                    </a:lnTo>
                    <a:lnTo>
                      <a:pt x="710" y="667"/>
                    </a:lnTo>
                    <a:lnTo>
                      <a:pt x="719" y="669"/>
                    </a:lnTo>
                    <a:lnTo>
                      <a:pt x="729" y="670"/>
                    </a:lnTo>
                    <a:lnTo>
                      <a:pt x="739" y="671"/>
                    </a:lnTo>
                    <a:lnTo>
                      <a:pt x="750" y="671"/>
                    </a:lnTo>
                    <a:lnTo>
                      <a:pt x="765" y="671"/>
                    </a:lnTo>
                    <a:lnTo>
                      <a:pt x="780" y="669"/>
                    </a:lnTo>
                    <a:lnTo>
                      <a:pt x="793" y="666"/>
                    </a:lnTo>
                    <a:lnTo>
                      <a:pt x="806" y="662"/>
                    </a:lnTo>
                    <a:lnTo>
                      <a:pt x="817" y="655"/>
                    </a:lnTo>
                    <a:lnTo>
                      <a:pt x="828" y="649"/>
                    </a:lnTo>
                    <a:lnTo>
                      <a:pt x="837" y="641"/>
                    </a:lnTo>
                    <a:lnTo>
                      <a:pt x="846" y="632"/>
                    </a:lnTo>
                    <a:lnTo>
                      <a:pt x="854" y="623"/>
                    </a:lnTo>
                    <a:lnTo>
                      <a:pt x="860" y="613"/>
                    </a:lnTo>
                    <a:lnTo>
                      <a:pt x="866" y="602"/>
                    </a:lnTo>
                    <a:lnTo>
                      <a:pt x="870" y="590"/>
                    </a:lnTo>
                    <a:lnTo>
                      <a:pt x="874" y="578"/>
                    </a:lnTo>
                    <a:lnTo>
                      <a:pt x="877" y="565"/>
                    </a:lnTo>
                    <a:lnTo>
                      <a:pt x="878" y="552"/>
                    </a:lnTo>
                    <a:lnTo>
                      <a:pt x="880" y="540"/>
                    </a:lnTo>
                    <a:close/>
                    <a:moveTo>
                      <a:pt x="1188" y="744"/>
                    </a:moveTo>
                    <a:lnTo>
                      <a:pt x="1111" y="744"/>
                    </a:lnTo>
                    <a:lnTo>
                      <a:pt x="1101" y="744"/>
                    </a:lnTo>
                    <a:lnTo>
                      <a:pt x="1101" y="735"/>
                    </a:lnTo>
                    <a:lnTo>
                      <a:pt x="1101" y="376"/>
                    </a:lnTo>
                    <a:lnTo>
                      <a:pt x="1101" y="359"/>
                    </a:lnTo>
                    <a:lnTo>
                      <a:pt x="1101" y="343"/>
                    </a:lnTo>
                    <a:lnTo>
                      <a:pt x="1100" y="328"/>
                    </a:lnTo>
                    <a:lnTo>
                      <a:pt x="1099" y="313"/>
                    </a:lnTo>
                    <a:lnTo>
                      <a:pt x="1099" y="300"/>
                    </a:lnTo>
                    <a:lnTo>
                      <a:pt x="1098" y="288"/>
                    </a:lnTo>
                    <a:lnTo>
                      <a:pt x="1098" y="276"/>
                    </a:lnTo>
                    <a:lnTo>
                      <a:pt x="1097" y="265"/>
                    </a:lnTo>
                    <a:lnTo>
                      <a:pt x="1097" y="257"/>
                    </a:lnTo>
                    <a:lnTo>
                      <a:pt x="1106" y="257"/>
                    </a:lnTo>
                    <a:lnTo>
                      <a:pt x="1181" y="257"/>
                    </a:lnTo>
                    <a:lnTo>
                      <a:pt x="1190" y="257"/>
                    </a:lnTo>
                    <a:lnTo>
                      <a:pt x="1190" y="265"/>
                    </a:lnTo>
                    <a:lnTo>
                      <a:pt x="1190" y="275"/>
                    </a:lnTo>
                    <a:lnTo>
                      <a:pt x="1190" y="285"/>
                    </a:lnTo>
                    <a:lnTo>
                      <a:pt x="1190" y="294"/>
                    </a:lnTo>
                    <a:lnTo>
                      <a:pt x="1191" y="303"/>
                    </a:lnTo>
                    <a:lnTo>
                      <a:pt x="1191" y="315"/>
                    </a:lnTo>
                    <a:lnTo>
                      <a:pt x="1201" y="302"/>
                    </a:lnTo>
                    <a:lnTo>
                      <a:pt x="1213" y="290"/>
                    </a:lnTo>
                    <a:lnTo>
                      <a:pt x="1227" y="279"/>
                    </a:lnTo>
                    <a:lnTo>
                      <a:pt x="1242" y="270"/>
                    </a:lnTo>
                    <a:lnTo>
                      <a:pt x="1253" y="264"/>
                    </a:lnTo>
                    <a:lnTo>
                      <a:pt x="1264" y="260"/>
                    </a:lnTo>
                    <a:lnTo>
                      <a:pt x="1276" y="255"/>
                    </a:lnTo>
                    <a:lnTo>
                      <a:pt x="1288" y="251"/>
                    </a:lnTo>
                    <a:lnTo>
                      <a:pt x="1301" y="249"/>
                    </a:lnTo>
                    <a:lnTo>
                      <a:pt x="1314" y="247"/>
                    </a:lnTo>
                    <a:lnTo>
                      <a:pt x="1327" y="245"/>
                    </a:lnTo>
                    <a:lnTo>
                      <a:pt x="1341" y="245"/>
                    </a:lnTo>
                    <a:lnTo>
                      <a:pt x="1363" y="246"/>
                    </a:lnTo>
                    <a:lnTo>
                      <a:pt x="1384" y="248"/>
                    </a:lnTo>
                    <a:lnTo>
                      <a:pt x="1403" y="252"/>
                    </a:lnTo>
                    <a:lnTo>
                      <a:pt x="1422" y="259"/>
                    </a:lnTo>
                    <a:lnTo>
                      <a:pt x="1438" y="265"/>
                    </a:lnTo>
                    <a:lnTo>
                      <a:pt x="1453" y="275"/>
                    </a:lnTo>
                    <a:lnTo>
                      <a:pt x="1467" y="285"/>
                    </a:lnTo>
                    <a:lnTo>
                      <a:pt x="1479" y="297"/>
                    </a:lnTo>
                    <a:lnTo>
                      <a:pt x="1491" y="311"/>
                    </a:lnTo>
                    <a:lnTo>
                      <a:pt x="1502" y="327"/>
                    </a:lnTo>
                    <a:lnTo>
                      <a:pt x="1509" y="343"/>
                    </a:lnTo>
                    <a:lnTo>
                      <a:pt x="1517" y="361"/>
                    </a:lnTo>
                    <a:lnTo>
                      <a:pt x="1522" y="381"/>
                    </a:lnTo>
                    <a:lnTo>
                      <a:pt x="1525" y="401"/>
                    </a:lnTo>
                    <a:lnTo>
                      <a:pt x="1528" y="423"/>
                    </a:lnTo>
                    <a:lnTo>
                      <a:pt x="1529" y="446"/>
                    </a:lnTo>
                    <a:lnTo>
                      <a:pt x="1529" y="735"/>
                    </a:lnTo>
                    <a:lnTo>
                      <a:pt x="1529" y="744"/>
                    </a:lnTo>
                    <a:lnTo>
                      <a:pt x="1519" y="744"/>
                    </a:lnTo>
                    <a:lnTo>
                      <a:pt x="1441" y="744"/>
                    </a:lnTo>
                    <a:lnTo>
                      <a:pt x="1433" y="744"/>
                    </a:lnTo>
                    <a:lnTo>
                      <a:pt x="1433" y="735"/>
                    </a:lnTo>
                    <a:lnTo>
                      <a:pt x="1433" y="453"/>
                    </a:lnTo>
                    <a:lnTo>
                      <a:pt x="1431" y="439"/>
                    </a:lnTo>
                    <a:lnTo>
                      <a:pt x="1430" y="426"/>
                    </a:lnTo>
                    <a:lnTo>
                      <a:pt x="1428" y="413"/>
                    </a:lnTo>
                    <a:lnTo>
                      <a:pt x="1426" y="402"/>
                    </a:lnTo>
                    <a:lnTo>
                      <a:pt x="1423" y="392"/>
                    </a:lnTo>
                    <a:lnTo>
                      <a:pt x="1417" y="382"/>
                    </a:lnTo>
                    <a:lnTo>
                      <a:pt x="1413" y="372"/>
                    </a:lnTo>
                    <a:lnTo>
                      <a:pt x="1407" y="365"/>
                    </a:lnTo>
                    <a:lnTo>
                      <a:pt x="1400" y="357"/>
                    </a:lnTo>
                    <a:lnTo>
                      <a:pt x="1394" y="352"/>
                    </a:lnTo>
                    <a:lnTo>
                      <a:pt x="1385" y="346"/>
                    </a:lnTo>
                    <a:lnTo>
                      <a:pt x="1376" y="342"/>
                    </a:lnTo>
                    <a:lnTo>
                      <a:pt x="1367" y="339"/>
                    </a:lnTo>
                    <a:lnTo>
                      <a:pt x="1357" y="336"/>
                    </a:lnTo>
                    <a:lnTo>
                      <a:pt x="1346" y="335"/>
                    </a:lnTo>
                    <a:lnTo>
                      <a:pt x="1334" y="334"/>
                    </a:lnTo>
                    <a:lnTo>
                      <a:pt x="1317" y="335"/>
                    </a:lnTo>
                    <a:lnTo>
                      <a:pt x="1302" y="338"/>
                    </a:lnTo>
                    <a:lnTo>
                      <a:pt x="1288" y="341"/>
                    </a:lnTo>
                    <a:lnTo>
                      <a:pt x="1275" y="346"/>
                    </a:lnTo>
                    <a:lnTo>
                      <a:pt x="1263" y="353"/>
                    </a:lnTo>
                    <a:lnTo>
                      <a:pt x="1251" y="359"/>
                    </a:lnTo>
                    <a:lnTo>
                      <a:pt x="1241" y="368"/>
                    </a:lnTo>
                    <a:lnTo>
                      <a:pt x="1233" y="378"/>
                    </a:lnTo>
                    <a:lnTo>
                      <a:pt x="1224" y="389"/>
                    </a:lnTo>
                    <a:lnTo>
                      <a:pt x="1218" y="403"/>
                    </a:lnTo>
                    <a:lnTo>
                      <a:pt x="1211" y="417"/>
                    </a:lnTo>
                    <a:lnTo>
                      <a:pt x="1206" y="434"/>
                    </a:lnTo>
                    <a:lnTo>
                      <a:pt x="1202" y="450"/>
                    </a:lnTo>
                    <a:lnTo>
                      <a:pt x="1199" y="468"/>
                    </a:lnTo>
                    <a:lnTo>
                      <a:pt x="1198" y="487"/>
                    </a:lnTo>
                    <a:lnTo>
                      <a:pt x="1197" y="506"/>
                    </a:lnTo>
                    <a:lnTo>
                      <a:pt x="1197" y="735"/>
                    </a:lnTo>
                    <a:lnTo>
                      <a:pt x="1197" y="744"/>
                    </a:lnTo>
                    <a:lnTo>
                      <a:pt x="1188" y="744"/>
                    </a:lnTo>
                    <a:close/>
                    <a:moveTo>
                      <a:pt x="1777" y="347"/>
                    </a:moveTo>
                    <a:lnTo>
                      <a:pt x="1761" y="355"/>
                    </a:lnTo>
                    <a:lnTo>
                      <a:pt x="1745" y="362"/>
                    </a:lnTo>
                    <a:lnTo>
                      <a:pt x="1731" y="372"/>
                    </a:lnTo>
                    <a:lnTo>
                      <a:pt x="1717" y="384"/>
                    </a:lnTo>
                    <a:lnTo>
                      <a:pt x="1710" y="389"/>
                    </a:lnTo>
                    <a:lnTo>
                      <a:pt x="1705" y="383"/>
                    </a:lnTo>
                    <a:lnTo>
                      <a:pt x="1655" y="332"/>
                    </a:lnTo>
                    <a:lnTo>
                      <a:pt x="1650" y="326"/>
                    </a:lnTo>
                    <a:lnTo>
                      <a:pt x="1655" y="319"/>
                    </a:lnTo>
                    <a:lnTo>
                      <a:pt x="1665" y="311"/>
                    </a:lnTo>
                    <a:lnTo>
                      <a:pt x="1674" y="302"/>
                    </a:lnTo>
                    <a:lnTo>
                      <a:pt x="1684" y="294"/>
                    </a:lnTo>
                    <a:lnTo>
                      <a:pt x="1695" y="287"/>
                    </a:lnTo>
                    <a:lnTo>
                      <a:pt x="1706" y="280"/>
                    </a:lnTo>
                    <a:lnTo>
                      <a:pt x="1718" y="275"/>
                    </a:lnTo>
                    <a:lnTo>
                      <a:pt x="1730" y="270"/>
                    </a:lnTo>
                    <a:lnTo>
                      <a:pt x="1740" y="264"/>
                    </a:lnTo>
                    <a:lnTo>
                      <a:pt x="1753" y="260"/>
                    </a:lnTo>
                    <a:lnTo>
                      <a:pt x="1767" y="255"/>
                    </a:lnTo>
                    <a:lnTo>
                      <a:pt x="1780" y="252"/>
                    </a:lnTo>
                    <a:lnTo>
                      <a:pt x="1793" y="249"/>
                    </a:lnTo>
                    <a:lnTo>
                      <a:pt x="1807" y="247"/>
                    </a:lnTo>
                    <a:lnTo>
                      <a:pt x="1821" y="246"/>
                    </a:lnTo>
                    <a:lnTo>
                      <a:pt x="1834" y="245"/>
                    </a:lnTo>
                    <a:lnTo>
                      <a:pt x="1848" y="245"/>
                    </a:lnTo>
                    <a:lnTo>
                      <a:pt x="1874" y="246"/>
                    </a:lnTo>
                    <a:lnTo>
                      <a:pt x="1898" y="248"/>
                    </a:lnTo>
                    <a:lnTo>
                      <a:pt x="1921" y="252"/>
                    </a:lnTo>
                    <a:lnTo>
                      <a:pt x="1941" y="258"/>
                    </a:lnTo>
                    <a:lnTo>
                      <a:pt x="1951" y="261"/>
                    </a:lnTo>
                    <a:lnTo>
                      <a:pt x="1960" y="265"/>
                    </a:lnTo>
                    <a:lnTo>
                      <a:pt x="1968" y="270"/>
                    </a:lnTo>
                    <a:lnTo>
                      <a:pt x="1977" y="274"/>
                    </a:lnTo>
                    <a:lnTo>
                      <a:pt x="1984" y="279"/>
                    </a:lnTo>
                    <a:lnTo>
                      <a:pt x="1992" y="285"/>
                    </a:lnTo>
                    <a:lnTo>
                      <a:pt x="1998" y="291"/>
                    </a:lnTo>
                    <a:lnTo>
                      <a:pt x="2005" y="297"/>
                    </a:lnTo>
                    <a:lnTo>
                      <a:pt x="2011" y="304"/>
                    </a:lnTo>
                    <a:lnTo>
                      <a:pt x="2017" y="311"/>
                    </a:lnTo>
                    <a:lnTo>
                      <a:pt x="2022" y="318"/>
                    </a:lnTo>
                    <a:lnTo>
                      <a:pt x="2027" y="327"/>
                    </a:lnTo>
                    <a:lnTo>
                      <a:pt x="2035" y="343"/>
                    </a:lnTo>
                    <a:lnTo>
                      <a:pt x="2042" y="362"/>
                    </a:lnTo>
                    <a:lnTo>
                      <a:pt x="2047" y="382"/>
                    </a:lnTo>
                    <a:lnTo>
                      <a:pt x="2051" y="403"/>
                    </a:lnTo>
                    <a:lnTo>
                      <a:pt x="2054" y="427"/>
                    </a:lnTo>
                    <a:lnTo>
                      <a:pt x="2054" y="452"/>
                    </a:lnTo>
                    <a:lnTo>
                      <a:pt x="2054" y="654"/>
                    </a:lnTo>
                    <a:lnTo>
                      <a:pt x="2054" y="664"/>
                    </a:lnTo>
                    <a:lnTo>
                      <a:pt x="2055" y="673"/>
                    </a:lnTo>
                    <a:lnTo>
                      <a:pt x="2055" y="683"/>
                    </a:lnTo>
                    <a:lnTo>
                      <a:pt x="2056" y="693"/>
                    </a:lnTo>
                    <a:lnTo>
                      <a:pt x="2057" y="704"/>
                    </a:lnTo>
                    <a:lnTo>
                      <a:pt x="2058" y="713"/>
                    </a:lnTo>
                    <a:lnTo>
                      <a:pt x="2059" y="724"/>
                    </a:lnTo>
                    <a:lnTo>
                      <a:pt x="2061" y="734"/>
                    </a:lnTo>
                    <a:lnTo>
                      <a:pt x="2062" y="744"/>
                    </a:lnTo>
                    <a:lnTo>
                      <a:pt x="2052" y="744"/>
                    </a:lnTo>
                    <a:lnTo>
                      <a:pt x="1977" y="744"/>
                    </a:lnTo>
                    <a:lnTo>
                      <a:pt x="1969" y="744"/>
                    </a:lnTo>
                    <a:lnTo>
                      <a:pt x="1968" y="737"/>
                    </a:lnTo>
                    <a:lnTo>
                      <a:pt x="1966" y="725"/>
                    </a:lnTo>
                    <a:lnTo>
                      <a:pt x="1964" y="713"/>
                    </a:lnTo>
                    <a:lnTo>
                      <a:pt x="1964" y="702"/>
                    </a:lnTo>
                    <a:lnTo>
                      <a:pt x="1963" y="689"/>
                    </a:lnTo>
                    <a:lnTo>
                      <a:pt x="1951" y="702"/>
                    </a:lnTo>
                    <a:lnTo>
                      <a:pt x="1938" y="713"/>
                    </a:lnTo>
                    <a:lnTo>
                      <a:pt x="1924" y="724"/>
                    </a:lnTo>
                    <a:lnTo>
                      <a:pt x="1908" y="734"/>
                    </a:lnTo>
                    <a:lnTo>
                      <a:pt x="1898" y="738"/>
                    </a:lnTo>
                    <a:lnTo>
                      <a:pt x="1887" y="744"/>
                    </a:lnTo>
                    <a:lnTo>
                      <a:pt x="1876" y="747"/>
                    </a:lnTo>
                    <a:lnTo>
                      <a:pt x="1866" y="750"/>
                    </a:lnTo>
                    <a:lnTo>
                      <a:pt x="1854" y="752"/>
                    </a:lnTo>
                    <a:lnTo>
                      <a:pt x="1841" y="754"/>
                    </a:lnTo>
                    <a:lnTo>
                      <a:pt x="1828" y="756"/>
                    </a:lnTo>
                    <a:lnTo>
                      <a:pt x="1815" y="756"/>
                    </a:lnTo>
                    <a:lnTo>
                      <a:pt x="1797" y="756"/>
                    </a:lnTo>
                    <a:lnTo>
                      <a:pt x="1777" y="753"/>
                    </a:lnTo>
                    <a:lnTo>
                      <a:pt x="1760" y="750"/>
                    </a:lnTo>
                    <a:lnTo>
                      <a:pt x="1743" y="746"/>
                    </a:lnTo>
                    <a:lnTo>
                      <a:pt x="1725" y="740"/>
                    </a:lnTo>
                    <a:lnTo>
                      <a:pt x="1710" y="733"/>
                    </a:lnTo>
                    <a:lnTo>
                      <a:pt x="1696" y="725"/>
                    </a:lnTo>
                    <a:lnTo>
                      <a:pt x="1682" y="716"/>
                    </a:lnTo>
                    <a:lnTo>
                      <a:pt x="1671" y="706"/>
                    </a:lnTo>
                    <a:lnTo>
                      <a:pt x="1662" y="694"/>
                    </a:lnTo>
                    <a:lnTo>
                      <a:pt x="1653" y="682"/>
                    </a:lnTo>
                    <a:lnTo>
                      <a:pt x="1645" y="669"/>
                    </a:lnTo>
                    <a:lnTo>
                      <a:pt x="1640" y="655"/>
                    </a:lnTo>
                    <a:lnTo>
                      <a:pt x="1636" y="641"/>
                    </a:lnTo>
                    <a:lnTo>
                      <a:pt x="1632" y="625"/>
                    </a:lnTo>
                    <a:lnTo>
                      <a:pt x="1631" y="608"/>
                    </a:lnTo>
                    <a:lnTo>
                      <a:pt x="1632" y="592"/>
                    </a:lnTo>
                    <a:lnTo>
                      <a:pt x="1633" y="578"/>
                    </a:lnTo>
                    <a:lnTo>
                      <a:pt x="1637" y="565"/>
                    </a:lnTo>
                    <a:lnTo>
                      <a:pt x="1640" y="552"/>
                    </a:lnTo>
                    <a:lnTo>
                      <a:pt x="1644" y="541"/>
                    </a:lnTo>
                    <a:lnTo>
                      <a:pt x="1650" y="530"/>
                    </a:lnTo>
                    <a:lnTo>
                      <a:pt x="1656" y="520"/>
                    </a:lnTo>
                    <a:lnTo>
                      <a:pt x="1664" y="510"/>
                    </a:lnTo>
                    <a:lnTo>
                      <a:pt x="1671" y="502"/>
                    </a:lnTo>
                    <a:lnTo>
                      <a:pt x="1680" y="494"/>
                    </a:lnTo>
                    <a:lnTo>
                      <a:pt x="1689" y="487"/>
                    </a:lnTo>
                    <a:lnTo>
                      <a:pt x="1698" y="480"/>
                    </a:lnTo>
                    <a:lnTo>
                      <a:pt x="1709" y="474"/>
                    </a:lnTo>
                    <a:lnTo>
                      <a:pt x="1720" y="468"/>
                    </a:lnTo>
                    <a:lnTo>
                      <a:pt x="1731" y="463"/>
                    </a:lnTo>
                    <a:lnTo>
                      <a:pt x="1743" y="459"/>
                    </a:lnTo>
                    <a:lnTo>
                      <a:pt x="1766" y="451"/>
                    </a:lnTo>
                    <a:lnTo>
                      <a:pt x="1790" y="446"/>
                    </a:lnTo>
                    <a:lnTo>
                      <a:pt x="1815" y="441"/>
                    </a:lnTo>
                    <a:lnTo>
                      <a:pt x="1841" y="438"/>
                    </a:lnTo>
                    <a:lnTo>
                      <a:pt x="1866" y="436"/>
                    </a:lnTo>
                    <a:lnTo>
                      <a:pt x="1890" y="435"/>
                    </a:lnTo>
                    <a:lnTo>
                      <a:pt x="1914" y="435"/>
                    </a:lnTo>
                    <a:lnTo>
                      <a:pt x="1937" y="434"/>
                    </a:lnTo>
                    <a:lnTo>
                      <a:pt x="1957" y="434"/>
                    </a:lnTo>
                    <a:lnTo>
                      <a:pt x="1957" y="429"/>
                    </a:lnTo>
                    <a:lnTo>
                      <a:pt x="1957" y="417"/>
                    </a:lnTo>
                    <a:lnTo>
                      <a:pt x="1956" y="408"/>
                    </a:lnTo>
                    <a:lnTo>
                      <a:pt x="1954" y="397"/>
                    </a:lnTo>
                    <a:lnTo>
                      <a:pt x="1951" y="388"/>
                    </a:lnTo>
                    <a:lnTo>
                      <a:pt x="1947" y="380"/>
                    </a:lnTo>
                    <a:lnTo>
                      <a:pt x="1942" y="372"/>
                    </a:lnTo>
                    <a:lnTo>
                      <a:pt x="1937" y="366"/>
                    </a:lnTo>
                    <a:lnTo>
                      <a:pt x="1930" y="359"/>
                    </a:lnTo>
                    <a:lnTo>
                      <a:pt x="1924" y="354"/>
                    </a:lnTo>
                    <a:lnTo>
                      <a:pt x="1915" y="348"/>
                    </a:lnTo>
                    <a:lnTo>
                      <a:pt x="1907" y="344"/>
                    </a:lnTo>
                    <a:lnTo>
                      <a:pt x="1897" y="341"/>
                    </a:lnTo>
                    <a:lnTo>
                      <a:pt x="1886" y="339"/>
                    </a:lnTo>
                    <a:lnTo>
                      <a:pt x="1875" y="336"/>
                    </a:lnTo>
                    <a:lnTo>
                      <a:pt x="1863" y="335"/>
                    </a:lnTo>
                    <a:lnTo>
                      <a:pt x="1851" y="334"/>
                    </a:lnTo>
                    <a:lnTo>
                      <a:pt x="1832" y="335"/>
                    </a:lnTo>
                    <a:lnTo>
                      <a:pt x="1813" y="338"/>
                    </a:lnTo>
                    <a:lnTo>
                      <a:pt x="1794" y="342"/>
                    </a:lnTo>
                    <a:lnTo>
                      <a:pt x="1777" y="347"/>
                    </a:lnTo>
                    <a:close/>
                    <a:moveTo>
                      <a:pt x="1957" y="540"/>
                    </a:moveTo>
                    <a:lnTo>
                      <a:pt x="1957" y="540"/>
                    </a:lnTo>
                    <a:lnTo>
                      <a:pt x="1957" y="518"/>
                    </a:lnTo>
                    <a:lnTo>
                      <a:pt x="1888" y="518"/>
                    </a:lnTo>
                    <a:lnTo>
                      <a:pt x="1870" y="519"/>
                    </a:lnTo>
                    <a:lnTo>
                      <a:pt x="1853" y="520"/>
                    </a:lnTo>
                    <a:lnTo>
                      <a:pt x="1836" y="521"/>
                    </a:lnTo>
                    <a:lnTo>
                      <a:pt x="1821" y="523"/>
                    </a:lnTo>
                    <a:lnTo>
                      <a:pt x="1807" y="527"/>
                    </a:lnTo>
                    <a:lnTo>
                      <a:pt x="1793" y="531"/>
                    </a:lnTo>
                    <a:lnTo>
                      <a:pt x="1781" y="535"/>
                    </a:lnTo>
                    <a:lnTo>
                      <a:pt x="1771" y="541"/>
                    </a:lnTo>
                    <a:lnTo>
                      <a:pt x="1763" y="545"/>
                    </a:lnTo>
                    <a:lnTo>
                      <a:pt x="1755" y="551"/>
                    </a:lnTo>
                    <a:lnTo>
                      <a:pt x="1749" y="558"/>
                    </a:lnTo>
                    <a:lnTo>
                      <a:pt x="1744" y="564"/>
                    </a:lnTo>
                    <a:lnTo>
                      <a:pt x="1739" y="572"/>
                    </a:lnTo>
                    <a:lnTo>
                      <a:pt x="1736" y="581"/>
                    </a:lnTo>
                    <a:lnTo>
                      <a:pt x="1735" y="590"/>
                    </a:lnTo>
                    <a:lnTo>
                      <a:pt x="1734" y="600"/>
                    </a:lnTo>
                    <a:lnTo>
                      <a:pt x="1734" y="609"/>
                    </a:lnTo>
                    <a:lnTo>
                      <a:pt x="1736" y="617"/>
                    </a:lnTo>
                    <a:lnTo>
                      <a:pt x="1737" y="625"/>
                    </a:lnTo>
                    <a:lnTo>
                      <a:pt x="1740" y="631"/>
                    </a:lnTo>
                    <a:lnTo>
                      <a:pt x="1744" y="638"/>
                    </a:lnTo>
                    <a:lnTo>
                      <a:pt x="1747" y="643"/>
                    </a:lnTo>
                    <a:lnTo>
                      <a:pt x="1752" y="649"/>
                    </a:lnTo>
                    <a:lnTo>
                      <a:pt x="1757" y="653"/>
                    </a:lnTo>
                    <a:lnTo>
                      <a:pt x="1763" y="657"/>
                    </a:lnTo>
                    <a:lnTo>
                      <a:pt x="1771" y="662"/>
                    </a:lnTo>
                    <a:lnTo>
                      <a:pt x="1779" y="665"/>
                    </a:lnTo>
                    <a:lnTo>
                      <a:pt x="1788" y="667"/>
                    </a:lnTo>
                    <a:lnTo>
                      <a:pt x="1798" y="669"/>
                    </a:lnTo>
                    <a:lnTo>
                      <a:pt x="1807" y="670"/>
                    </a:lnTo>
                    <a:lnTo>
                      <a:pt x="1817" y="671"/>
                    </a:lnTo>
                    <a:lnTo>
                      <a:pt x="1828" y="671"/>
                    </a:lnTo>
                    <a:lnTo>
                      <a:pt x="1844" y="671"/>
                    </a:lnTo>
                    <a:lnTo>
                      <a:pt x="1858" y="669"/>
                    </a:lnTo>
                    <a:lnTo>
                      <a:pt x="1871" y="666"/>
                    </a:lnTo>
                    <a:lnTo>
                      <a:pt x="1884" y="662"/>
                    </a:lnTo>
                    <a:lnTo>
                      <a:pt x="1896" y="655"/>
                    </a:lnTo>
                    <a:lnTo>
                      <a:pt x="1906" y="649"/>
                    </a:lnTo>
                    <a:lnTo>
                      <a:pt x="1915" y="641"/>
                    </a:lnTo>
                    <a:lnTo>
                      <a:pt x="1924" y="632"/>
                    </a:lnTo>
                    <a:lnTo>
                      <a:pt x="1932" y="623"/>
                    </a:lnTo>
                    <a:lnTo>
                      <a:pt x="1938" y="613"/>
                    </a:lnTo>
                    <a:lnTo>
                      <a:pt x="1943" y="602"/>
                    </a:lnTo>
                    <a:lnTo>
                      <a:pt x="1949" y="590"/>
                    </a:lnTo>
                    <a:lnTo>
                      <a:pt x="1952" y="578"/>
                    </a:lnTo>
                    <a:lnTo>
                      <a:pt x="1955" y="565"/>
                    </a:lnTo>
                    <a:lnTo>
                      <a:pt x="1956" y="552"/>
                    </a:lnTo>
                    <a:lnTo>
                      <a:pt x="1957" y="540"/>
                    </a:lnTo>
                    <a:close/>
                    <a:moveTo>
                      <a:pt x="2266" y="744"/>
                    </a:moveTo>
                    <a:lnTo>
                      <a:pt x="2189" y="744"/>
                    </a:lnTo>
                    <a:lnTo>
                      <a:pt x="2179" y="744"/>
                    </a:lnTo>
                    <a:lnTo>
                      <a:pt x="2179" y="735"/>
                    </a:lnTo>
                    <a:lnTo>
                      <a:pt x="2179" y="376"/>
                    </a:lnTo>
                    <a:lnTo>
                      <a:pt x="2179" y="359"/>
                    </a:lnTo>
                    <a:lnTo>
                      <a:pt x="2179" y="343"/>
                    </a:lnTo>
                    <a:lnTo>
                      <a:pt x="2178" y="328"/>
                    </a:lnTo>
                    <a:lnTo>
                      <a:pt x="2177" y="313"/>
                    </a:lnTo>
                    <a:lnTo>
                      <a:pt x="2177" y="300"/>
                    </a:lnTo>
                    <a:lnTo>
                      <a:pt x="2176" y="288"/>
                    </a:lnTo>
                    <a:lnTo>
                      <a:pt x="2176" y="276"/>
                    </a:lnTo>
                    <a:lnTo>
                      <a:pt x="2176" y="265"/>
                    </a:lnTo>
                    <a:lnTo>
                      <a:pt x="2176" y="257"/>
                    </a:lnTo>
                    <a:lnTo>
                      <a:pt x="2184" y="257"/>
                    </a:lnTo>
                    <a:lnTo>
                      <a:pt x="2259" y="257"/>
                    </a:lnTo>
                    <a:lnTo>
                      <a:pt x="2267" y="257"/>
                    </a:lnTo>
                    <a:lnTo>
                      <a:pt x="2267" y="265"/>
                    </a:lnTo>
                    <a:lnTo>
                      <a:pt x="2267" y="275"/>
                    </a:lnTo>
                    <a:lnTo>
                      <a:pt x="2267" y="285"/>
                    </a:lnTo>
                    <a:lnTo>
                      <a:pt x="2269" y="294"/>
                    </a:lnTo>
                    <a:lnTo>
                      <a:pt x="2269" y="303"/>
                    </a:lnTo>
                    <a:lnTo>
                      <a:pt x="2269" y="315"/>
                    </a:lnTo>
                    <a:lnTo>
                      <a:pt x="2279" y="302"/>
                    </a:lnTo>
                    <a:lnTo>
                      <a:pt x="2291" y="290"/>
                    </a:lnTo>
                    <a:lnTo>
                      <a:pt x="2305" y="279"/>
                    </a:lnTo>
                    <a:lnTo>
                      <a:pt x="2320" y="270"/>
                    </a:lnTo>
                    <a:lnTo>
                      <a:pt x="2331" y="264"/>
                    </a:lnTo>
                    <a:lnTo>
                      <a:pt x="2342" y="260"/>
                    </a:lnTo>
                    <a:lnTo>
                      <a:pt x="2354" y="255"/>
                    </a:lnTo>
                    <a:lnTo>
                      <a:pt x="2366" y="251"/>
                    </a:lnTo>
                    <a:lnTo>
                      <a:pt x="2379" y="249"/>
                    </a:lnTo>
                    <a:lnTo>
                      <a:pt x="2392" y="247"/>
                    </a:lnTo>
                    <a:lnTo>
                      <a:pt x="2405" y="245"/>
                    </a:lnTo>
                    <a:lnTo>
                      <a:pt x="2419" y="245"/>
                    </a:lnTo>
                    <a:lnTo>
                      <a:pt x="2438" y="246"/>
                    </a:lnTo>
                    <a:lnTo>
                      <a:pt x="2455" y="247"/>
                    </a:lnTo>
                    <a:lnTo>
                      <a:pt x="2472" y="250"/>
                    </a:lnTo>
                    <a:lnTo>
                      <a:pt x="2486" y="254"/>
                    </a:lnTo>
                    <a:lnTo>
                      <a:pt x="2500" y="260"/>
                    </a:lnTo>
                    <a:lnTo>
                      <a:pt x="2512" y="265"/>
                    </a:lnTo>
                    <a:lnTo>
                      <a:pt x="2521" y="272"/>
                    </a:lnTo>
                    <a:lnTo>
                      <a:pt x="2531" y="279"/>
                    </a:lnTo>
                    <a:lnTo>
                      <a:pt x="2544" y="290"/>
                    </a:lnTo>
                    <a:lnTo>
                      <a:pt x="2554" y="302"/>
                    </a:lnTo>
                    <a:lnTo>
                      <a:pt x="2562" y="314"/>
                    </a:lnTo>
                    <a:lnTo>
                      <a:pt x="2569" y="325"/>
                    </a:lnTo>
                    <a:lnTo>
                      <a:pt x="2581" y="308"/>
                    </a:lnTo>
                    <a:lnTo>
                      <a:pt x="2594" y="294"/>
                    </a:lnTo>
                    <a:lnTo>
                      <a:pt x="2608" y="281"/>
                    </a:lnTo>
                    <a:lnTo>
                      <a:pt x="2623" y="270"/>
                    </a:lnTo>
                    <a:lnTo>
                      <a:pt x="2632" y="264"/>
                    </a:lnTo>
                    <a:lnTo>
                      <a:pt x="2643" y="259"/>
                    </a:lnTo>
                    <a:lnTo>
                      <a:pt x="2654" y="254"/>
                    </a:lnTo>
                    <a:lnTo>
                      <a:pt x="2665" y="251"/>
                    </a:lnTo>
                    <a:lnTo>
                      <a:pt x="2677" y="248"/>
                    </a:lnTo>
                    <a:lnTo>
                      <a:pt x="2689" y="246"/>
                    </a:lnTo>
                    <a:lnTo>
                      <a:pt x="2703" y="245"/>
                    </a:lnTo>
                    <a:lnTo>
                      <a:pt x="2716" y="245"/>
                    </a:lnTo>
                    <a:lnTo>
                      <a:pt x="2742" y="246"/>
                    </a:lnTo>
                    <a:lnTo>
                      <a:pt x="2764" y="248"/>
                    </a:lnTo>
                    <a:lnTo>
                      <a:pt x="2775" y="250"/>
                    </a:lnTo>
                    <a:lnTo>
                      <a:pt x="2786" y="252"/>
                    </a:lnTo>
                    <a:lnTo>
                      <a:pt x="2796" y="255"/>
                    </a:lnTo>
                    <a:lnTo>
                      <a:pt x="2804" y="259"/>
                    </a:lnTo>
                    <a:lnTo>
                      <a:pt x="2813" y="263"/>
                    </a:lnTo>
                    <a:lnTo>
                      <a:pt x="2821" y="267"/>
                    </a:lnTo>
                    <a:lnTo>
                      <a:pt x="2829" y="272"/>
                    </a:lnTo>
                    <a:lnTo>
                      <a:pt x="2837" y="277"/>
                    </a:lnTo>
                    <a:lnTo>
                      <a:pt x="2844" y="282"/>
                    </a:lnTo>
                    <a:lnTo>
                      <a:pt x="2851" y="288"/>
                    </a:lnTo>
                    <a:lnTo>
                      <a:pt x="2857" y="294"/>
                    </a:lnTo>
                    <a:lnTo>
                      <a:pt x="2863" y="301"/>
                    </a:lnTo>
                    <a:lnTo>
                      <a:pt x="2872" y="315"/>
                    </a:lnTo>
                    <a:lnTo>
                      <a:pt x="2881" y="330"/>
                    </a:lnTo>
                    <a:lnTo>
                      <a:pt x="2888" y="347"/>
                    </a:lnTo>
                    <a:lnTo>
                      <a:pt x="2894" y="366"/>
                    </a:lnTo>
                    <a:lnTo>
                      <a:pt x="2898" y="385"/>
                    </a:lnTo>
                    <a:lnTo>
                      <a:pt x="2901" y="406"/>
                    </a:lnTo>
                    <a:lnTo>
                      <a:pt x="2902" y="427"/>
                    </a:lnTo>
                    <a:lnTo>
                      <a:pt x="2904" y="450"/>
                    </a:lnTo>
                    <a:lnTo>
                      <a:pt x="2904" y="735"/>
                    </a:lnTo>
                    <a:lnTo>
                      <a:pt x="2904" y="744"/>
                    </a:lnTo>
                    <a:lnTo>
                      <a:pt x="2895" y="744"/>
                    </a:lnTo>
                    <a:lnTo>
                      <a:pt x="2816" y="744"/>
                    </a:lnTo>
                    <a:lnTo>
                      <a:pt x="2807" y="744"/>
                    </a:lnTo>
                    <a:lnTo>
                      <a:pt x="2807" y="735"/>
                    </a:lnTo>
                    <a:lnTo>
                      <a:pt x="2807" y="454"/>
                    </a:lnTo>
                    <a:lnTo>
                      <a:pt x="2807" y="442"/>
                    </a:lnTo>
                    <a:lnTo>
                      <a:pt x="2806" y="432"/>
                    </a:lnTo>
                    <a:lnTo>
                      <a:pt x="2804" y="420"/>
                    </a:lnTo>
                    <a:lnTo>
                      <a:pt x="2802" y="409"/>
                    </a:lnTo>
                    <a:lnTo>
                      <a:pt x="2800" y="399"/>
                    </a:lnTo>
                    <a:lnTo>
                      <a:pt x="2796" y="388"/>
                    </a:lnTo>
                    <a:lnTo>
                      <a:pt x="2791" y="380"/>
                    </a:lnTo>
                    <a:lnTo>
                      <a:pt x="2786" y="371"/>
                    </a:lnTo>
                    <a:lnTo>
                      <a:pt x="2779" y="363"/>
                    </a:lnTo>
                    <a:lnTo>
                      <a:pt x="2772" y="356"/>
                    </a:lnTo>
                    <a:lnTo>
                      <a:pt x="2763" y="349"/>
                    </a:lnTo>
                    <a:lnTo>
                      <a:pt x="2753" y="345"/>
                    </a:lnTo>
                    <a:lnTo>
                      <a:pt x="2743" y="341"/>
                    </a:lnTo>
                    <a:lnTo>
                      <a:pt x="2731" y="338"/>
                    </a:lnTo>
                    <a:lnTo>
                      <a:pt x="2717" y="335"/>
                    </a:lnTo>
                    <a:lnTo>
                      <a:pt x="2702" y="334"/>
                    </a:lnTo>
                    <a:lnTo>
                      <a:pt x="2690" y="335"/>
                    </a:lnTo>
                    <a:lnTo>
                      <a:pt x="2679" y="338"/>
                    </a:lnTo>
                    <a:lnTo>
                      <a:pt x="2668" y="340"/>
                    </a:lnTo>
                    <a:lnTo>
                      <a:pt x="2657" y="344"/>
                    </a:lnTo>
                    <a:lnTo>
                      <a:pt x="2648" y="349"/>
                    </a:lnTo>
                    <a:lnTo>
                      <a:pt x="2638" y="356"/>
                    </a:lnTo>
                    <a:lnTo>
                      <a:pt x="2629" y="363"/>
                    </a:lnTo>
                    <a:lnTo>
                      <a:pt x="2622" y="371"/>
                    </a:lnTo>
                    <a:lnTo>
                      <a:pt x="2614" y="380"/>
                    </a:lnTo>
                    <a:lnTo>
                      <a:pt x="2608" y="389"/>
                    </a:lnTo>
                    <a:lnTo>
                      <a:pt x="2602" y="400"/>
                    </a:lnTo>
                    <a:lnTo>
                      <a:pt x="2598" y="412"/>
                    </a:lnTo>
                    <a:lnTo>
                      <a:pt x="2595" y="424"/>
                    </a:lnTo>
                    <a:lnTo>
                      <a:pt x="2591" y="437"/>
                    </a:lnTo>
                    <a:lnTo>
                      <a:pt x="2590" y="450"/>
                    </a:lnTo>
                    <a:lnTo>
                      <a:pt x="2589" y="464"/>
                    </a:lnTo>
                    <a:lnTo>
                      <a:pt x="2589" y="735"/>
                    </a:lnTo>
                    <a:lnTo>
                      <a:pt x="2589" y="744"/>
                    </a:lnTo>
                    <a:lnTo>
                      <a:pt x="2581" y="744"/>
                    </a:lnTo>
                    <a:lnTo>
                      <a:pt x="2502" y="744"/>
                    </a:lnTo>
                    <a:lnTo>
                      <a:pt x="2493" y="744"/>
                    </a:lnTo>
                    <a:lnTo>
                      <a:pt x="2493" y="735"/>
                    </a:lnTo>
                    <a:lnTo>
                      <a:pt x="2493" y="469"/>
                    </a:lnTo>
                    <a:lnTo>
                      <a:pt x="2493" y="451"/>
                    </a:lnTo>
                    <a:lnTo>
                      <a:pt x="2492" y="435"/>
                    </a:lnTo>
                    <a:lnTo>
                      <a:pt x="2491" y="420"/>
                    </a:lnTo>
                    <a:lnTo>
                      <a:pt x="2489" y="406"/>
                    </a:lnTo>
                    <a:lnTo>
                      <a:pt x="2486" y="394"/>
                    </a:lnTo>
                    <a:lnTo>
                      <a:pt x="2482" y="382"/>
                    </a:lnTo>
                    <a:lnTo>
                      <a:pt x="2478" y="372"/>
                    </a:lnTo>
                    <a:lnTo>
                      <a:pt x="2474" y="363"/>
                    </a:lnTo>
                    <a:lnTo>
                      <a:pt x="2468" y="357"/>
                    </a:lnTo>
                    <a:lnTo>
                      <a:pt x="2463" y="351"/>
                    </a:lnTo>
                    <a:lnTo>
                      <a:pt x="2456" y="345"/>
                    </a:lnTo>
                    <a:lnTo>
                      <a:pt x="2449" y="342"/>
                    </a:lnTo>
                    <a:lnTo>
                      <a:pt x="2441" y="339"/>
                    </a:lnTo>
                    <a:lnTo>
                      <a:pt x="2432" y="336"/>
                    </a:lnTo>
                    <a:lnTo>
                      <a:pt x="2423" y="335"/>
                    </a:lnTo>
                    <a:lnTo>
                      <a:pt x="2412" y="334"/>
                    </a:lnTo>
                    <a:lnTo>
                      <a:pt x="2396" y="335"/>
                    </a:lnTo>
                    <a:lnTo>
                      <a:pt x="2380" y="338"/>
                    </a:lnTo>
                    <a:lnTo>
                      <a:pt x="2366" y="341"/>
                    </a:lnTo>
                    <a:lnTo>
                      <a:pt x="2353" y="346"/>
                    </a:lnTo>
                    <a:lnTo>
                      <a:pt x="2341" y="353"/>
                    </a:lnTo>
                    <a:lnTo>
                      <a:pt x="2330" y="359"/>
                    </a:lnTo>
                    <a:lnTo>
                      <a:pt x="2320" y="368"/>
                    </a:lnTo>
                    <a:lnTo>
                      <a:pt x="2312" y="378"/>
                    </a:lnTo>
                    <a:lnTo>
                      <a:pt x="2303" y="389"/>
                    </a:lnTo>
                    <a:lnTo>
                      <a:pt x="2296" y="403"/>
                    </a:lnTo>
                    <a:lnTo>
                      <a:pt x="2289" y="417"/>
                    </a:lnTo>
                    <a:lnTo>
                      <a:pt x="2285" y="434"/>
                    </a:lnTo>
                    <a:lnTo>
                      <a:pt x="2280" y="450"/>
                    </a:lnTo>
                    <a:lnTo>
                      <a:pt x="2278" y="468"/>
                    </a:lnTo>
                    <a:lnTo>
                      <a:pt x="2276" y="487"/>
                    </a:lnTo>
                    <a:lnTo>
                      <a:pt x="2276" y="506"/>
                    </a:lnTo>
                    <a:lnTo>
                      <a:pt x="2276" y="735"/>
                    </a:lnTo>
                    <a:lnTo>
                      <a:pt x="2276" y="744"/>
                    </a:lnTo>
                    <a:lnTo>
                      <a:pt x="2266" y="744"/>
                    </a:lnTo>
                    <a:close/>
                    <a:moveTo>
                      <a:pt x="3232" y="163"/>
                    </a:moveTo>
                    <a:lnTo>
                      <a:pt x="3161" y="163"/>
                    </a:lnTo>
                    <a:lnTo>
                      <a:pt x="3142" y="163"/>
                    </a:lnTo>
                    <a:lnTo>
                      <a:pt x="3153" y="149"/>
                    </a:lnTo>
                    <a:lnTo>
                      <a:pt x="3257" y="4"/>
                    </a:lnTo>
                    <a:lnTo>
                      <a:pt x="3260" y="0"/>
                    </a:lnTo>
                    <a:lnTo>
                      <a:pt x="3264" y="0"/>
                    </a:lnTo>
                    <a:lnTo>
                      <a:pt x="3374" y="0"/>
                    </a:lnTo>
                    <a:lnTo>
                      <a:pt x="3396" y="0"/>
                    </a:lnTo>
                    <a:lnTo>
                      <a:pt x="3381" y="16"/>
                    </a:lnTo>
                    <a:lnTo>
                      <a:pt x="3237" y="159"/>
                    </a:lnTo>
                    <a:lnTo>
                      <a:pt x="3235" y="163"/>
                    </a:lnTo>
                    <a:lnTo>
                      <a:pt x="3232" y="163"/>
                    </a:lnTo>
                    <a:close/>
                    <a:moveTo>
                      <a:pt x="3152" y="347"/>
                    </a:moveTo>
                    <a:lnTo>
                      <a:pt x="3136" y="355"/>
                    </a:lnTo>
                    <a:lnTo>
                      <a:pt x="3121" y="362"/>
                    </a:lnTo>
                    <a:lnTo>
                      <a:pt x="3106" y="372"/>
                    </a:lnTo>
                    <a:lnTo>
                      <a:pt x="3093" y="384"/>
                    </a:lnTo>
                    <a:lnTo>
                      <a:pt x="3086" y="389"/>
                    </a:lnTo>
                    <a:lnTo>
                      <a:pt x="3080" y="383"/>
                    </a:lnTo>
                    <a:lnTo>
                      <a:pt x="3030" y="332"/>
                    </a:lnTo>
                    <a:lnTo>
                      <a:pt x="3025" y="326"/>
                    </a:lnTo>
                    <a:lnTo>
                      <a:pt x="3030" y="319"/>
                    </a:lnTo>
                    <a:lnTo>
                      <a:pt x="3040" y="311"/>
                    </a:lnTo>
                    <a:lnTo>
                      <a:pt x="3049" y="302"/>
                    </a:lnTo>
                    <a:lnTo>
                      <a:pt x="3060" y="294"/>
                    </a:lnTo>
                    <a:lnTo>
                      <a:pt x="3070" y="287"/>
                    </a:lnTo>
                    <a:lnTo>
                      <a:pt x="3081" y="280"/>
                    </a:lnTo>
                    <a:lnTo>
                      <a:pt x="3093" y="275"/>
                    </a:lnTo>
                    <a:lnTo>
                      <a:pt x="3104" y="270"/>
                    </a:lnTo>
                    <a:lnTo>
                      <a:pt x="3116" y="264"/>
                    </a:lnTo>
                    <a:lnTo>
                      <a:pt x="3129" y="260"/>
                    </a:lnTo>
                    <a:lnTo>
                      <a:pt x="3142" y="255"/>
                    </a:lnTo>
                    <a:lnTo>
                      <a:pt x="3155" y="252"/>
                    </a:lnTo>
                    <a:lnTo>
                      <a:pt x="3169" y="249"/>
                    </a:lnTo>
                    <a:lnTo>
                      <a:pt x="3182" y="247"/>
                    </a:lnTo>
                    <a:lnTo>
                      <a:pt x="3196" y="246"/>
                    </a:lnTo>
                    <a:lnTo>
                      <a:pt x="3209" y="245"/>
                    </a:lnTo>
                    <a:lnTo>
                      <a:pt x="3223" y="245"/>
                    </a:lnTo>
                    <a:lnTo>
                      <a:pt x="3249" y="246"/>
                    </a:lnTo>
                    <a:lnTo>
                      <a:pt x="3273" y="248"/>
                    </a:lnTo>
                    <a:lnTo>
                      <a:pt x="3296" y="252"/>
                    </a:lnTo>
                    <a:lnTo>
                      <a:pt x="3316" y="258"/>
                    </a:lnTo>
                    <a:lnTo>
                      <a:pt x="3326" y="261"/>
                    </a:lnTo>
                    <a:lnTo>
                      <a:pt x="3335" y="265"/>
                    </a:lnTo>
                    <a:lnTo>
                      <a:pt x="3343" y="270"/>
                    </a:lnTo>
                    <a:lnTo>
                      <a:pt x="3352" y="274"/>
                    </a:lnTo>
                    <a:lnTo>
                      <a:pt x="3359" y="279"/>
                    </a:lnTo>
                    <a:lnTo>
                      <a:pt x="3367" y="285"/>
                    </a:lnTo>
                    <a:lnTo>
                      <a:pt x="3373" y="291"/>
                    </a:lnTo>
                    <a:lnTo>
                      <a:pt x="3380" y="297"/>
                    </a:lnTo>
                    <a:lnTo>
                      <a:pt x="3386" y="304"/>
                    </a:lnTo>
                    <a:lnTo>
                      <a:pt x="3392" y="311"/>
                    </a:lnTo>
                    <a:lnTo>
                      <a:pt x="3397" y="318"/>
                    </a:lnTo>
                    <a:lnTo>
                      <a:pt x="3401" y="327"/>
                    </a:lnTo>
                    <a:lnTo>
                      <a:pt x="3410" y="343"/>
                    </a:lnTo>
                    <a:lnTo>
                      <a:pt x="3417" y="362"/>
                    </a:lnTo>
                    <a:lnTo>
                      <a:pt x="3422" y="382"/>
                    </a:lnTo>
                    <a:lnTo>
                      <a:pt x="3426" y="403"/>
                    </a:lnTo>
                    <a:lnTo>
                      <a:pt x="3428" y="427"/>
                    </a:lnTo>
                    <a:lnTo>
                      <a:pt x="3428" y="452"/>
                    </a:lnTo>
                    <a:lnTo>
                      <a:pt x="3428" y="654"/>
                    </a:lnTo>
                    <a:lnTo>
                      <a:pt x="3430" y="664"/>
                    </a:lnTo>
                    <a:lnTo>
                      <a:pt x="3430" y="673"/>
                    </a:lnTo>
                    <a:lnTo>
                      <a:pt x="3430" y="683"/>
                    </a:lnTo>
                    <a:lnTo>
                      <a:pt x="3431" y="693"/>
                    </a:lnTo>
                    <a:lnTo>
                      <a:pt x="3432" y="704"/>
                    </a:lnTo>
                    <a:lnTo>
                      <a:pt x="3433" y="713"/>
                    </a:lnTo>
                    <a:lnTo>
                      <a:pt x="3434" y="724"/>
                    </a:lnTo>
                    <a:lnTo>
                      <a:pt x="3436" y="734"/>
                    </a:lnTo>
                    <a:lnTo>
                      <a:pt x="3437" y="744"/>
                    </a:lnTo>
                    <a:lnTo>
                      <a:pt x="3427" y="744"/>
                    </a:lnTo>
                    <a:lnTo>
                      <a:pt x="3352" y="744"/>
                    </a:lnTo>
                    <a:lnTo>
                      <a:pt x="3344" y="744"/>
                    </a:lnTo>
                    <a:lnTo>
                      <a:pt x="3343" y="737"/>
                    </a:lnTo>
                    <a:lnTo>
                      <a:pt x="3341" y="725"/>
                    </a:lnTo>
                    <a:lnTo>
                      <a:pt x="3340" y="713"/>
                    </a:lnTo>
                    <a:lnTo>
                      <a:pt x="3339" y="702"/>
                    </a:lnTo>
                    <a:lnTo>
                      <a:pt x="3338" y="689"/>
                    </a:lnTo>
                    <a:lnTo>
                      <a:pt x="3326" y="702"/>
                    </a:lnTo>
                    <a:lnTo>
                      <a:pt x="3313" y="713"/>
                    </a:lnTo>
                    <a:lnTo>
                      <a:pt x="3299" y="724"/>
                    </a:lnTo>
                    <a:lnTo>
                      <a:pt x="3284" y="734"/>
                    </a:lnTo>
                    <a:lnTo>
                      <a:pt x="3273" y="738"/>
                    </a:lnTo>
                    <a:lnTo>
                      <a:pt x="3262" y="744"/>
                    </a:lnTo>
                    <a:lnTo>
                      <a:pt x="3251" y="747"/>
                    </a:lnTo>
                    <a:lnTo>
                      <a:pt x="3241" y="750"/>
                    </a:lnTo>
                    <a:lnTo>
                      <a:pt x="3229" y="752"/>
                    </a:lnTo>
                    <a:lnTo>
                      <a:pt x="3216" y="754"/>
                    </a:lnTo>
                    <a:lnTo>
                      <a:pt x="3204" y="756"/>
                    </a:lnTo>
                    <a:lnTo>
                      <a:pt x="3190" y="756"/>
                    </a:lnTo>
                    <a:lnTo>
                      <a:pt x="3171" y="756"/>
                    </a:lnTo>
                    <a:lnTo>
                      <a:pt x="3152" y="753"/>
                    </a:lnTo>
                    <a:lnTo>
                      <a:pt x="3135" y="750"/>
                    </a:lnTo>
                    <a:lnTo>
                      <a:pt x="3117" y="746"/>
                    </a:lnTo>
                    <a:lnTo>
                      <a:pt x="3100" y="740"/>
                    </a:lnTo>
                    <a:lnTo>
                      <a:pt x="3085" y="733"/>
                    </a:lnTo>
                    <a:lnTo>
                      <a:pt x="3071" y="725"/>
                    </a:lnTo>
                    <a:lnTo>
                      <a:pt x="3058" y="716"/>
                    </a:lnTo>
                    <a:lnTo>
                      <a:pt x="3046" y="706"/>
                    </a:lnTo>
                    <a:lnTo>
                      <a:pt x="3036" y="694"/>
                    </a:lnTo>
                    <a:lnTo>
                      <a:pt x="3028" y="682"/>
                    </a:lnTo>
                    <a:lnTo>
                      <a:pt x="3020" y="669"/>
                    </a:lnTo>
                    <a:lnTo>
                      <a:pt x="3015" y="655"/>
                    </a:lnTo>
                    <a:lnTo>
                      <a:pt x="3010" y="641"/>
                    </a:lnTo>
                    <a:lnTo>
                      <a:pt x="3007" y="625"/>
                    </a:lnTo>
                    <a:lnTo>
                      <a:pt x="3007" y="608"/>
                    </a:lnTo>
                    <a:lnTo>
                      <a:pt x="3007" y="592"/>
                    </a:lnTo>
                    <a:lnTo>
                      <a:pt x="3009" y="578"/>
                    </a:lnTo>
                    <a:lnTo>
                      <a:pt x="3012" y="565"/>
                    </a:lnTo>
                    <a:lnTo>
                      <a:pt x="3015" y="552"/>
                    </a:lnTo>
                    <a:lnTo>
                      <a:pt x="3020" y="541"/>
                    </a:lnTo>
                    <a:lnTo>
                      <a:pt x="3026" y="530"/>
                    </a:lnTo>
                    <a:lnTo>
                      <a:pt x="3031" y="520"/>
                    </a:lnTo>
                    <a:lnTo>
                      <a:pt x="3039" y="510"/>
                    </a:lnTo>
                    <a:lnTo>
                      <a:pt x="3046" y="502"/>
                    </a:lnTo>
                    <a:lnTo>
                      <a:pt x="3055" y="494"/>
                    </a:lnTo>
                    <a:lnTo>
                      <a:pt x="3063" y="487"/>
                    </a:lnTo>
                    <a:lnTo>
                      <a:pt x="3073" y="480"/>
                    </a:lnTo>
                    <a:lnTo>
                      <a:pt x="3084" y="474"/>
                    </a:lnTo>
                    <a:lnTo>
                      <a:pt x="3095" y="468"/>
                    </a:lnTo>
                    <a:lnTo>
                      <a:pt x="3106" y="463"/>
                    </a:lnTo>
                    <a:lnTo>
                      <a:pt x="3117" y="459"/>
                    </a:lnTo>
                    <a:lnTo>
                      <a:pt x="3141" y="451"/>
                    </a:lnTo>
                    <a:lnTo>
                      <a:pt x="3165" y="446"/>
                    </a:lnTo>
                    <a:lnTo>
                      <a:pt x="3190" y="441"/>
                    </a:lnTo>
                    <a:lnTo>
                      <a:pt x="3216" y="438"/>
                    </a:lnTo>
                    <a:lnTo>
                      <a:pt x="3241" y="436"/>
                    </a:lnTo>
                    <a:lnTo>
                      <a:pt x="3265" y="435"/>
                    </a:lnTo>
                    <a:lnTo>
                      <a:pt x="3289" y="435"/>
                    </a:lnTo>
                    <a:lnTo>
                      <a:pt x="3312" y="434"/>
                    </a:lnTo>
                    <a:lnTo>
                      <a:pt x="3332" y="434"/>
                    </a:lnTo>
                    <a:lnTo>
                      <a:pt x="3332" y="429"/>
                    </a:lnTo>
                    <a:lnTo>
                      <a:pt x="3332" y="417"/>
                    </a:lnTo>
                    <a:lnTo>
                      <a:pt x="3331" y="408"/>
                    </a:lnTo>
                    <a:lnTo>
                      <a:pt x="3329" y="397"/>
                    </a:lnTo>
                    <a:lnTo>
                      <a:pt x="3326" y="388"/>
                    </a:lnTo>
                    <a:lnTo>
                      <a:pt x="3322" y="380"/>
                    </a:lnTo>
                    <a:lnTo>
                      <a:pt x="3317" y="372"/>
                    </a:lnTo>
                    <a:lnTo>
                      <a:pt x="3312" y="366"/>
                    </a:lnTo>
                    <a:lnTo>
                      <a:pt x="3305" y="359"/>
                    </a:lnTo>
                    <a:lnTo>
                      <a:pt x="3299" y="354"/>
                    </a:lnTo>
                    <a:lnTo>
                      <a:pt x="3290" y="348"/>
                    </a:lnTo>
                    <a:lnTo>
                      <a:pt x="3282" y="344"/>
                    </a:lnTo>
                    <a:lnTo>
                      <a:pt x="3272" y="341"/>
                    </a:lnTo>
                    <a:lnTo>
                      <a:pt x="3261" y="339"/>
                    </a:lnTo>
                    <a:lnTo>
                      <a:pt x="3250" y="336"/>
                    </a:lnTo>
                    <a:lnTo>
                      <a:pt x="3238" y="335"/>
                    </a:lnTo>
                    <a:lnTo>
                      <a:pt x="3225" y="334"/>
                    </a:lnTo>
                    <a:lnTo>
                      <a:pt x="3207" y="335"/>
                    </a:lnTo>
                    <a:lnTo>
                      <a:pt x="3189" y="338"/>
                    </a:lnTo>
                    <a:lnTo>
                      <a:pt x="3170" y="342"/>
                    </a:lnTo>
                    <a:lnTo>
                      <a:pt x="3152" y="347"/>
                    </a:lnTo>
                    <a:close/>
                    <a:moveTo>
                      <a:pt x="3332" y="540"/>
                    </a:moveTo>
                    <a:lnTo>
                      <a:pt x="3332" y="540"/>
                    </a:lnTo>
                    <a:lnTo>
                      <a:pt x="3332" y="518"/>
                    </a:lnTo>
                    <a:lnTo>
                      <a:pt x="3263" y="518"/>
                    </a:lnTo>
                    <a:lnTo>
                      <a:pt x="3245" y="519"/>
                    </a:lnTo>
                    <a:lnTo>
                      <a:pt x="3228" y="520"/>
                    </a:lnTo>
                    <a:lnTo>
                      <a:pt x="3211" y="521"/>
                    </a:lnTo>
                    <a:lnTo>
                      <a:pt x="3196" y="523"/>
                    </a:lnTo>
                    <a:lnTo>
                      <a:pt x="3182" y="527"/>
                    </a:lnTo>
                    <a:lnTo>
                      <a:pt x="3168" y="531"/>
                    </a:lnTo>
                    <a:lnTo>
                      <a:pt x="3156" y="535"/>
                    </a:lnTo>
                    <a:lnTo>
                      <a:pt x="3145" y="541"/>
                    </a:lnTo>
                    <a:lnTo>
                      <a:pt x="3138" y="545"/>
                    </a:lnTo>
                    <a:lnTo>
                      <a:pt x="3130" y="551"/>
                    </a:lnTo>
                    <a:lnTo>
                      <a:pt x="3124" y="558"/>
                    </a:lnTo>
                    <a:lnTo>
                      <a:pt x="3118" y="564"/>
                    </a:lnTo>
                    <a:lnTo>
                      <a:pt x="3114" y="572"/>
                    </a:lnTo>
                    <a:lnTo>
                      <a:pt x="3112" y="581"/>
                    </a:lnTo>
                    <a:lnTo>
                      <a:pt x="3110" y="590"/>
                    </a:lnTo>
                    <a:lnTo>
                      <a:pt x="3109" y="600"/>
                    </a:lnTo>
                    <a:lnTo>
                      <a:pt x="3110" y="609"/>
                    </a:lnTo>
                    <a:lnTo>
                      <a:pt x="3111" y="617"/>
                    </a:lnTo>
                    <a:lnTo>
                      <a:pt x="3112" y="625"/>
                    </a:lnTo>
                    <a:lnTo>
                      <a:pt x="3115" y="631"/>
                    </a:lnTo>
                    <a:lnTo>
                      <a:pt x="3118" y="638"/>
                    </a:lnTo>
                    <a:lnTo>
                      <a:pt x="3122" y="643"/>
                    </a:lnTo>
                    <a:lnTo>
                      <a:pt x="3127" y="649"/>
                    </a:lnTo>
                    <a:lnTo>
                      <a:pt x="3131" y="653"/>
                    </a:lnTo>
                    <a:lnTo>
                      <a:pt x="3139" y="657"/>
                    </a:lnTo>
                    <a:lnTo>
                      <a:pt x="3145" y="662"/>
                    </a:lnTo>
                    <a:lnTo>
                      <a:pt x="3154" y="665"/>
                    </a:lnTo>
                    <a:lnTo>
                      <a:pt x="3163" y="667"/>
                    </a:lnTo>
                    <a:lnTo>
                      <a:pt x="3172" y="669"/>
                    </a:lnTo>
                    <a:lnTo>
                      <a:pt x="3182" y="670"/>
                    </a:lnTo>
                    <a:lnTo>
                      <a:pt x="3193" y="671"/>
                    </a:lnTo>
                    <a:lnTo>
                      <a:pt x="3204" y="671"/>
                    </a:lnTo>
                    <a:lnTo>
                      <a:pt x="3219" y="671"/>
                    </a:lnTo>
                    <a:lnTo>
                      <a:pt x="3233" y="669"/>
                    </a:lnTo>
                    <a:lnTo>
                      <a:pt x="3247" y="666"/>
                    </a:lnTo>
                    <a:lnTo>
                      <a:pt x="3259" y="662"/>
                    </a:lnTo>
                    <a:lnTo>
                      <a:pt x="3271" y="655"/>
                    </a:lnTo>
                    <a:lnTo>
                      <a:pt x="3281" y="649"/>
                    </a:lnTo>
                    <a:lnTo>
                      <a:pt x="3290" y="641"/>
                    </a:lnTo>
                    <a:lnTo>
                      <a:pt x="3299" y="632"/>
                    </a:lnTo>
                    <a:lnTo>
                      <a:pt x="3306" y="623"/>
                    </a:lnTo>
                    <a:lnTo>
                      <a:pt x="3313" y="613"/>
                    </a:lnTo>
                    <a:lnTo>
                      <a:pt x="3319" y="602"/>
                    </a:lnTo>
                    <a:lnTo>
                      <a:pt x="3324" y="590"/>
                    </a:lnTo>
                    <a:lnTo>
                      <a:pt x="3327" y="578"/>
                    </a:lnTo>
                    <a:lnTo>
                      <a:pt x="3330" y="565"/>
                    </a:lnTo>
                    <a:lnTo>
                      <a:pt x="3332" y="552"/>
                    </a:lnTo>
                    <a:lnTo>
                      <a:pt x="3332" y="540"/>
                    </a:ln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CO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2073503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uc-2021-titleanimation-fullslide_gradient-v2" descr="uc-2021-titleanimation-fullslide_gradient-v2">
            <a:hlinkClick r:id="" action="ppaction://media"/>
            <a:extLst>
              <a:ext uri="{FF2B5EF4-FFF2-40B4-BE49-F238E27FC236}">
                <a16:creationId xmlns:a16="http://schemas.microsoft.com/office/drawing/2014/main" id="{9EBF8C5E-297A-4658-9FC0-6A7E4180D4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212447" cy="686950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6B2CD7C-9ECD-2245-9CD9-2627083E57F0}"/>
              </a:ext>
            </a:extLst>
          </p:cNvPr>
          <p:cNvGrpSpPr/>
          <p:nvPr/>
        </p:nvGrpSpPr>
        <p:grpSpPr>
          <a:xfrm>
            <a:off x="978828" y="4555374"/>
            <a:ext cx="4522126" cy="2314128"/>
            <a:chOff x="978828" y="4555374"/>
            <a:chExt cx="4522126" cy="2314128"/>
          </a:xfrm>
        </p:grpSpPr>
        <p:pic>
          <p:nvPicPr>
            <p:cNvPr id="16" name="Picture 15" descr="A picture containing text, computer, dark, display&#10;&#10;Description automatically generated">
              <a:extLst>
                <a:ext uri="{FF2B5EF4-FFF2-40B4-BE49-F238E27FC236}">
                  <a16:creationId xmlns:a16="http://schemas.microsoft.com/office/drawing/2014/main" id="{7D1A176B-030B-F441-BAD3-E71624A819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78828" y="4555374"/>
              <a:ext cx="4522126" cy="2314128"/>
            </a:xfrm>
            <a:prstGeom prst="rect">
              <a:avLst/>
            </a:prstGeom>
          </p:spPr>
        </p:pic>
        <p:sp>
          <p:nvSpPr>
            <p:cNvPr id="81" name="UC 2021">
              <a:extLst>
                <a:ext uri="{FF2B5EF4-FFF2-40B4-BE49-F238E27FC236}">
                  <a16:creationId xmlns:a16="http://schemas.microsoft.com/office/drawing/2014/main" id="{71ACAD7C-41CE-7B4B-9F43-F75CFC5E916E}"/>
                </a:ext>
              </a:extLst>
            </p:cNvPr>
            <p:cNvSpPr txBox="1">
              <a:spLocks/>
            </p:cNvSpPr>
            <p:nvPr/>
          </p:nvSpPr>
          <p:spPr bwMode="white">
            <a:xfrm>
              <a:off x="1259346" y="6516698"/>
              <a:ext cx="3273565" cy="150108"/>
            </a:xfrm>
            <a:prstGeom prst="rect">
              <a:avLst/>
            </a:prstGeom>
            <a:noFill/>
          </p:spPr>
          <p:txBody>
            <a:bodyPr vert="horz" lIns="0" tIns="0" rIns="0" bIns="0" rtlCol="0">
              <a:noAutofit/>
            </a:bodyPr>
            <a:lstStyle>
              <a:lvl1pPr marL="0" indent="0" algn="ctr" defTabSz="457200" rtl="0" eaLnBrk="1" latinLnBrk="0" hangingPunct="1">
                <a:lnSpc>
                  <a:spcPct val="100000"/>
                </a:lnSpc>
                <a:spcBef>
                  <a:spcPts val="30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Arial"/>
                <a:buNone/>
                <a:defRPr sz="2000" b="0" kern="1200">
                  <a:solidFill>
                    <a:schemeClr val="tx1"/>
                  </a:solidFill>
                  <a:latin typeface="+mn-lt"/>
                  <a:ea typeface="+mn-ea"/>
                  <a:cs typeface="Arial"/>
                </a:defRPr>
              </a:lvl1pPr>
              <a:lvl2pPr marL="457200" indent="0" algn="ctr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None/>
                <a:defRPr sz="1800" b="1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Arial"/>
                </a:defRPr>
              </a:lvl2pPr>
              <a:lvl3pPr marL="914400" indent="0" algn="ctr" defTabSz="457200" rtl="0" eaLnBrk="1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None/>
                <a:defRPr sz="1600" b="1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Arial"/>
                </a:defRPr>
              </a:lvl3pPr>
              <a:lvl4pPr marL="1371600" indent="0" algn="ctr" defTabSz="457200" rtl="0" eaLnBrk="1" latinLnBrk="0" hangingPunct="1">
                <a:lnSpc>
                  <a:spcPts val="18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None/>
                <a:defRPr sz="1400" b="1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Arial"/>
                </a:defRPr>
              </a:lvl4pPr>
              <a:lvl5pPr marL="1828800" indent="0" algn="ctr" defTabSz="457200" rtl="0" eaLnBrk="1" latinLnBrk="0" hangingPunct="1">
                <a:lnSpc>
                  <a:spcPts val="19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4">
                    <a:lumMod val="60000"/>
                    <a:lumOff val="40000"/>
                  </a:schemeClr>
                </a:buClr>
                <a:buSzPct val="80000"/>
                <a:buFont typeface="Lucida Grande"/>
                <a:buNone/>
                <a:defRPr lang="en-US" sz="1400" b="1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Arial"/>
                </a:defRPr>
              </a:lvl5pPr>
              <a:lvl6pPr marL="2286000" indent="0" algn="ctr" defTabSz="401638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None/>
                <a:tabLst>
                  <a:tab pos="1484313" algn="l"/>
                </a:tabLst>
                <a:defRPr sz="1400" b="1" kern="1200">
                  <a:solidFill>
                    <a:schemeClr val="tx1">
                      <a:tint val="75000"/>
                    </a:schemeClr>
                  </a:solidFill>
                  <a:latin typeface="Arial"/>
                  <a:ea typeface="+mn-ea"/>
                  <a:cs typeface="Arial"/>
                </a:defRPr>
              </a:lvl6pPr>
              <a:lvl7pPr marL="2743200" indent="0" algn="ctr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None/>
                <a:defRPr sz="1400" b="1" kern="1200">
                  <a:solidFill>
                    <a:schemeClr val="tx1">
                      <a:tint val="75000"/>
                    </a:schemeClr>
                  </a:solidFill>
                  <a:latin typeface="Arial"/>
                  <a:ea typeface="+mn-ea"/>
                  <a:cs typeface="Arial"/>
                </a:defRPr>
              </a:lvl7pPr>
              <a:lvl8pPr marL="3200400" indent="0" algn="ctr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None/>
                <a:defRPr sz="1400" b="1" kern="1200">
                  <a:solidFill>
                    <a:schemeClr val="tx1">
                      <a:tint val="75000"/>
                    </a:schemeClr>
                  </a:solidFill>
                  <a:latin typeface="Arial"/>
                  <a:ea typeface="+mn-ea"/>
                  <a:cs typeface="Arial"/>
                </a:defRPr>
              </a:lvl8pPr>
              <a:lvl9pPr marL="3657600" indent="0" algn="ctr" defTabSz="457200" rtl="0" eaLnBrk="1" latinLnBrk="0" hangingPunct="1">
                <a:lnSpc>
                  <a:spcPts val="1700"/>
                </a:lnSpc>
                <a:spcBef>
                  <a:spcPts val="300"/>
                </a:spcBef>
                <a:spcAft>
                  <a:spcPts val="300"/>
                </a:spcAft>
                <a:buSzPct val="80000"/>
                <a:buFont typeface="Lucida Grande"/>
                <a:buNone/>
                <a:defRPr sz="1400" b="1" kern="1200">
                  <a:solidFill>
                    <a:schemeClr val="tx1">
                      <a:tint val="75000"/>
                    </a:schemeClr>
                  </a:solidFill>
                  <a:latin typeface="Arial"/>
                  <a:ea typeface="+mn-ea"/>
                  <a:cs typeface="Arial"/>
                </a:defRPr>
              </a:lvl9pPr>
            </a:lstStyle>
            <a:p>
              <a:pPr algn="l">
                <a:spcAft>
                  <a:spcPts val="0"/>
                </a:spcAft>
              </a:pPr>
              <a:r>
                <a:rPr lang="en-US" sz="1200" b="1" i="1" dirty="0">
                  <a:solidFill>
                    <a:schemeClr val="accent4">
                      <a:lumMod val="20000"/>
                      <a:lumOff val="80000"/>
                      <a:alpha val="50000"/>
                    </a:schemeClr>
                  </a:solidFill>
                </a:rPr>
                <a:t>CONFERENCIA DE USUARIOS ESRI  2021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1519FC-7D8D-8945-8148-8F965EFCAF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7821" y="2752147"/>
            <a:ext cx="8525773" cy="914400"/>
          </a:xfrm>
        </p:spPr>
        <p:txBody>
          <a:bodyPr/>
          <a:lstStyle/>
          <a:p>
            <a:pPr algn="l"/>
            <a:r>
              <a:rPr lang="en-US" sz="3600" b="0" dirty="0" err="1"/>
              <a:t>Conferencia</a:t>
            </a:r>
            <a:r>
              <a:rPr lang="en-US" sz="3600" b="0" dirty="0"/>
              <a:t> de </a:t>
            </a:r>
            <a:r>
              <a:rPr lang="en-US" sz="3600" b="0" dirty="0" err="1"/>
              <a:t>Usuarios</a:t>
            </a:r>
            <a:r>
              <a:rPr lang="en-US" sz="3600" b="0" dirty="0"/>
              <a:t> </a:t>
            </a:r>
            <a:br>
              <a:rPr lang="en-US" sz="3600" b="0" dirty="0"/>
            </a:br>
            <a:r>
              <a:rPr lang="en-US" sz="3600" b="0" dirty="0"/>
              <a:t>Esri 2021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164A97D5-96C8-46AD-85EA-8D48F71DA3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3040" y="635714"/>
            <a:ext cx="6356038" cy="581997"/>
          </a:xfrm>
          <a:prstGeom prst="rect">
            <a:avLst/>
          </a:prstGeom>
        </p:spPr>
      </p:pic>
      <p:pic>
        <p:nvPicPr>
          <p:cNvPr id="3" name="Gráfico 2">
            <a:extLst>
              <a:ext uri="{FF2B5EF4-FFF2-40B4-BE49-F238E27FC236}">
                <a16:creationId xmlns:a16="http://schemas.microsoft.com/office/drawing/2014/main" id="{18183CAE-A929-4F55-8308-B6D631148E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863471" y="5526700"/>
            <a:ext cx="2076450" cy="3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1319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C3570C6-C2DD-3843-8187-28022A7CBE66}"/>
              </a:ext>
            </a:extLst>
          </p:cNvPr>
          <p:cNvGrpSpPr/>
          <p:nvPr/>
        </p:nvGrpSpPr>
        <p:grpSpPr>
          <a:xfrm>
            <a:off x="0" y="0"/>
            <a:ext cx="12193728" cy="6870724"/>
            <a:chOff x="0" y="0"/>
            <a:chExt cx="12193728" cy="6870724"/>
          </a:xfrm>
        </p:grpSpPr>
        <p:sp>
          <p:nvSpPr>
            <p:cNvPr id="19" name="gradient 1">
              <a:extLst>
                <a:ext uri="{FF2B5EF4-FFF2-40B4-BE49-F238E27FC236}">
                  <a16:creationId xmlns:a16="http://schemas.microsoft.com/office/drawing/2014/main" id="{FD2D9977-0160-B14D-A215-C8D1BC6DF63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" y="0"/>
              <a:ext cx="12191999" cy="6870724"/>
            </a:xfrm>
            <a:prstGeom prst="rect">
              <a:avLst/>
            </a:prstGeom>
            <a:gradFill flip="none" rotWithShape="1">
              <a:gsLst>
                <a:gs pos="100000">
                  <a:srgbClr val="FF8086"/>
                </a:gs>
                <a:gs pos="35000">
                  <a:srgbClr val="5C065A"/>
                </a:gs>
                <a:gs pos="66000">
                  <a:srgbClr val="890D84"/>
                </a:gs>
                <a:gs pos="0">
                  <a:srgbClr val="361899"/>
                </a:gs>
              </a:gsLst>
              <a:lin ang="6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8" name="corner shade">
              <a:extLst>
                <a:ext uri="{FF2B5EF4-FFF2-40B4-BE49-F238E27FC236}">
                  <a16:creationId xmlns:a16="http://schemas.microsoft.com/office/drawing/2014/main" id="{58A54C03-B2C1-F840-8FC0-9A29538B6FB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29" y="1993"/>
              <a:ext cx="12191999" cy="6858000"/>
            </a:xfrm>
            <a:prstGeom prst="rect">
              <a:avLst/>
            </a:prstGeom>
            <a:gradFill flip="none" rotWithShape="1">
              <a:gsLst>
                <a:gs pos="66000">
                  <a:srgbClr val="36189A">
                    <a:alpha val="10000"/>
                  </a:srgbClr>
                </a:gs>
                <a:gs pos="99000">
                  <a:srgbClr val="000000">
                    <a:alpha val="71000"/>
                  </a:srgbClr>
                </a:gs>
              </a:gsLst>
              <a:lin ang="84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6" name="Picture 15" descr="A picture containing text, computer, dark, display&#10;&#10;Description automatically generated">
              <a:extLst>
                <a:ext uri="{FF2B5EF4-FFF2-40B4-BE49-F238E27FC236}">
                  <a16:creationId xmlns:a16="http://schemas.microsoft.com/office/drawing/2014/main" id="{7D1A176B-030B-F441-BAD3-E71624A819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78828" y="4555374"/>
              <a:ext cx="4522126" cy="2314128"/>
            </a:xfrm>
            <a:prstGeom prst="rect">
              <a:avLst/>
            </a:prstGeom>
          </p:spPr>
        </p:pic>
        <p:pic>
          <p:nvPicPr>
            <p:cNvPr id="10" name="Picture 9" descr="A screenshot of a video game&#10;&#10;Description automatically generated with medium confidence">
              <a:extLst>
                <a:ext uri="{FF2B5EF4-FFF2-40B4-BE49-F238E27FC236}">
                  <a16:creationId xmlns:a16="http://schemas.microsoft.com/office/drawing/2014/main" id="{E1AFD220-C9EA-FA4F-844E-E2EE8890D9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</p:grpSp>
      <p:sp>
        <p:nvSpPr>
          <p:cNvPr id="61" name="Subtitle 60">
            <a:extLst>
              <a:ext uri="{FF2B5EF4-FFF2-40B4-BE49-F238E27FC236}">
                <a16:creationId xmlns:a16="http://schemas.microsoft.com/office/drawing/2014/main" id="{D3140B26-EF4F-9140-861F-74099371C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7821" y="3450350"/>
            <a:ext cx="8534401" cy="659713"/>
          </a:xfrm>
        </p:spPr>
        <p:txBody>
          <a:bodyPr/>
          <a:lstStyle/>
          <a:p>
            <a:pPr algn="l"/>
            <a:r>
              <a:rPr lang="en-US" dirty="0" err="1">
                <a:solidFill>
                  <a:srgbClr val="94E7FF"/>
                </a:solidFill>
              </a:rPr>
              <a:t>Nombre</a:t>
            </a:r>
            <a:r>
              <a:rPr lang="en-US" dirty="0">
                <a:solidFill>
                  <a:srgbClr val="94E7FF"/>
                </a:solidFill>
              </a:rPr>
              <a:t> </a:t>
            </a:r>
            <a:r>
              <a:rPr lang="en-US" dirty="0" err="1">
                <a:solidFill>
                  <a:srgbClr val="94E7FF"/>
                </a:solidFill>
              </a:rPr>
              <a:t>presentadores</a:t>
            </a:r>
            <a:endParaRPr lang="en-US" dirty="0">
              <a:solidFill>
                <a:srgbClr val="94E7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519FC-7D8D-8945-8148-8F965EFCAF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7821" y="2428193"/>
            <a:ext cx="8525773" cy="914400"/>
          </a:xfrm>
        </p:spPr>
        <p:txBody>
          <a:bodyPr/>
          <a:lstStyle/>
          <a:p>
            <a:pPr algn="l"/>
            <a:r>
              <a:rPr lang="en-US" sz="3600" b="0" dirty="0" err="1"/>
              <a:t>Título</a:t>
            </a:r>
            <a:r>
              <a:rPr lang="en-US" sz="3600" b="0" dirty="0"/>
              <a:t> de </a:t>
            </a:r>
            <a:r>
              <a:rPr lang="en-US" sz="3600" b="0" dirty="0" err="1"/>
              <a:t>presentación</a:t>
            </a:r>
            <a:endParaRPr lang="en-US" sz="3600" b="0" dirty="0"/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3A98BE67-ABD9-407C-9A59-73B27F8B5C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3040" y="635714"/>
            <a:ext cx="6356038" cy="581997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B3ABA2D5-624D-4C29-8B5F-FC274834BA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863471" y="5526700"/>
            <a:ext cx="2076450" cy="371475"/>
          </a:xfrm>
          <a:prstGeom prst="rect">
            <a:avLst/>
          </a:prstGeom>
        </p:spPr>
      </p:pic>
      <p:sp>
        <p:nvSpPr>
          <p:cNvPr id="14" name="UC 2021">
            <a:extLst>
              <a:ext uri="{FF2B5EF4-FFF2-40B4-BE49-F238E27FC236}">
                <a16:creationId xmlns:a16="http://schemas.microsoft.com/office/drawing/2014/main" id="{5FE33ED9-D00A-4150-9D1C-2D7061CAE513}"/>
              </a:ext>
            </a:extLst>
          </p:cNvPr>
          <p:cNvSpPr txBox="1">
            <a:spLocks/>
          </p:cNvSpPr>
          <p:nvPr/>
        </p:nvSpPr>
        <p:spPr bwMode="white">
          <a:xfrm>
            <a:off x="1259346" y="6516698"/>
            <a:ext cx="3273565" cy="150108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ctr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8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lang="en-US"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tabLst>
                <a:tab pos="1484313" algn="l"/>
              </a:tabLst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6pPr>
            <a:lvl7pPr marL="27432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7pPr>
            <a:lvl8pPr marL="32004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8pPr>
            <a:lvl9pPr marL="36576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1200" b="1" i="1" dirty="0">
                <a:solidFill>
                  <a:schemeClr val="accent4">
                    <a:lumMod val="20000"/>
                    <a:lumOff val="80000"/>
                    <a:alpha val="50000"/>
                  </a:schemeClr>
                </a:solidFill>
              </a:rPr>
              <a:t>CONFERENCIA DE USUARIOS ESRI  2021</a:t>
            </a:r>
          </a:p>
        </p:txBody>
      </p:sp>
    </p:spTree>
    <p:extLst>
      <p:ext uri="{BB962C8B-B14F-4D97-AF65-F5344CB8AC3E}">
        <p14:creationId xmlns:p14="http://schemas.microsoft.com/office/powerpoint/2010/main" val="3489130354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c-2021-logoslide-animation_nologo" descr="uc-2021-logoslide-animation_nologo">
            <a:hlinkClick r:id="" action="ppaction://media"/>
            <a:extLst>
              <a:ext uri="{FF2B5EF4-FFF2-40B4-BE49-F238E27FC236}">
                <a16:creationId xmlns:a16="http://schemas.microsoft.com/office/drawing/2014/main" id="{D1256EAB-56B7-A44D-91CD-577A708723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4" y="3175"/>
            <a:ext cx="12196767" cy="6858000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F69CBFBE-8BED-7B4D-B176-E409D2165580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3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3C7A590-9999-EE4E-B5E3-D3578C0822AE}"/>
              </a:ext>
            </a:extLst>
          </p:cNvPr>
          <p:cNvSpPr/>
          <p:nvPr/>
        </p:nvSpPr>
        <p:spPr>
          <a:xfrm>
            <a:off x="-4" y="6447175"/>
            <a:ext cx="3923608" cy="252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solidFill>
                  <a:schemeClr val="tx1">
                    <a:alpha val="60000"/>
                  </a:schemeClr>
                </a:solidFill>
              </a:rPr>
              <a:t>Copyright © 2021 Esri. All rights reserved.</a:t>
            </a: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3E9C2F5C-044C-45E5-AF9E-F04C8AF5BA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95119" y="2341850"/>
            <a:ext cx="8499939" cy="77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54975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uc-2021-titleanimation-fullslide_gradient-v2" descr="uc-2021-titleanimation-fullslide_gradient-v2">
            <a:hlinkClick r:id="" action="ppaction://media"/>
            <a:extLst>
              <a:ext uri="{FF2B5EF4-FFF2-40B4-BE49-F238E27FC236}">
                <a16:creationId xmlns:a16="http://schemas.microsoft.com/office/drawing/2014/main" id="{9E405022-3EDC-4E1F-BC03-593AA27368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212447" cy="6869501"/>
          </a:xfrm>
          <a:prstGeom prst="rect">
            <a:avLst/>
          </a:prstGeom>
        </p:spPr>
      </p:pic>
      <p:pic>
        <p:nvPicPr>
          <p:cNvPr id="16" name="Picture 15" descr="A picture containing text, computer, dark, display&#10;&#10;Description automatically generated">
            <a:extLst>
              <a:ext uri="{FF2B5EF4-FFF2-40B4-BE49-F238E27FC236}">
                <a16:creationId xmlns:a16="http://schemas.microsoft.com/office/drawing/2014/main" id="{7D1A176B-030B-F441-BAD3-E71624A81944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8828" y="4555374"/>
            <a:ext cx="4522126" cy="231412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6463CB46-B31D-494E-9BC4-E36AC294FD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7821" y="2752147"/>
            <a:ext cx="8525773" cy="914400"/>
          </a:xfrm>
        </p:spPr>
        <p:txBody>
          <a:bodyPr/>
          <a:lstStyle/>
          <a:p>
            <a:pPr algn="l"/>
            <a:r>
              <a:rPr lang="en-US" sz="3600" b="0" dirty="0" err="1"/>
              <a:t>Conferencia</a:t>
            </a:r>
            <a:r>
              <a:rPr lang="en-US" sz="3600" b="0" dirty="0"/>
              <a:t> de </a:t>
            </a:r>
            <a:r>
              <a:rPr lang="en-US" sz="3600" b="0" dirty="0" err="1"/>
              <a:t>Usuarios</a:t>
            </a:r>
            <a:r>
              <a:rPr lang="en-US" sz="3600" b="0" dirty="0"/>
              <a:t> </a:t>
            </a:r>
            <a:br>
              <a:rPr lang="en-US" sz="3600" b="0" dirty="0"/>
            </a:br>
            <a:r>
              <a:rPr lang="en-US" sz="3600" b="0" dirty="0"/>
              <a:t>Esri 2021</a:t>
            </a: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53AB1C36-2312-4EAB-81FC-8EBF683EF0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3040" y="635714"/>
            <a:ext cx="6356038" cy="581997"/>
          </a:xfrm>
          <a:prstGeom prst="rect">
            <a:avLst/>
          </a:prstGeom>
        </p:spPr>
      </p:pic>
      <p:pic>
        <p:nvPicPr>
          <p:cNvPr id="12" name="Gráfico 11">
            <a:extLst>
              <a:ext uri="{FF2B5EF4-FFF2-40B4-BE49-F238E27FC236}">
                <a16:creationId xmlns:a16="http://schemas.microsoft.com/office/drawing/2014/main" id="{CA1CB7C7-6941-469E-AB30-444CE977DE6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863471" y="5526700"/>
            <a:ext cx="2076450" cy="371475"/>
          </a:xfrm>
          <a:prstGeom prst="rect">
            <a:avLst/>
          </a:prstGeom>
        </p:spPr>
      </p:pic>
      <p:sp>
        <p:nvSpPr>
          <p:cNvPr id="13" name="UC 2021">
            <a:extLst>
              <a:ext uri="{FF2B5EF4-FFF2-40B4-BE49-F238E27FC236}">
                <a16:creationId xmlns:a16="http://schemas.microsoft.com/office/drawing/2014/main" id="{DCF87626-BAFC-4DA0-A330-305F5770E633}"/>
              </a:ext>
            </a:extLst>
          </p:cNvPr>
          <p:cNvSpPr txBox="1">
            <a:spLocks/>
          </p:cNvSpPr>
          <p:nvPr/>
        </p:nvSpPr>
        <p:spPr bwMode="white">
          <a:xfrm>
            <a:off x="1259346" y="6516698"/>
            <a:ext cx="3273565" cy="150108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ctr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8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lang="en-US"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tabLst>
                <a:tab pos="1484313" algn="l"/>
              </a:tabLst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6pPr>
            <a:lvl7pPr marL="27432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7pPr>
            <a:lvl8pPr marL="32004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8pPr>
            <a:lvl9pPr marL="36576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1200" b="1" i="1" dirty="0">
                <a:solidFill>
                  <a:schemeClr val="accent4">
                    <a:lumMod val="20000"/>
                    <a:lumOff val="80000"/>
                    <a:alpha val="50000"/>
                  </a:schemeClr>
                </a:solidFill>
              </a:rPr>
              <a:t>CONFERENCIA DE USUARIOS ESRI  2021</a:t>
            </a:r>
          </a:p>
        </p:txBody>
      </p:sp>
    </p:spTree>
    <p:extLst>
      <p:ext uri="{BB962C8B-B14F-4D97-AF65-F5344CB8AC3E}">
        <p14:creationId xmlns:p14="http://schemas.microsoft.com/office/powerpoint/2010/main" val="4251498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background">
            <a:extLst>
              <a:ext uri="{FF2B5EF4-FFF2-40B4-BE49-F238E27FC236}">
                <a16:creationId xmlns:a16="http://schemas.microsoft.com/office/drawing/2014/main" id="{144EE69F-DF7A-D14D-A728-F10AB1284DBC}"/>
              </a:ext>
            </a:extLst>
          </p:cNvPr>
          <p:cNvGrpSpPr/>
          <p:nvPr/>
        </p:nvGrpSpPr>
        <p:grpSpPr>
          <a:xfrm>
            <a:off x="1" y="-1994"/>
            <a:ext cx="12195455" cy="6861987"/>
            <a:chOff x="1" y="-1994"/>
            <a:chExt cx="12195455" cy="6861987"/>
          </a:xfrm>
        </p:grpSpPr>
        <p:sp>
          <p:nvSpPr>
            <p:cNvPr id="14" name="gradient 1">
              <a:extLst>
                <a:ext uri="{FF2B5EF4-FFF2-40B4-BE49-F238E27FC236}">
                  <a16:creationId xmlns:a16="http://schemas.microsoft.com/office/drawing/2014/main" id="{D1F58848-0D07-AA4C-ABAE-9A63A047D90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" y="-1994"/>
              <a:ext cx="12191999" cy="6859993"/>
            </a:xfrm>
            <a:prstGeom prst="rect">
              <a:avLst/>
            </a:prstGeom>
            <a:gradFill flip="none" rotWithShape="1">
              <a:gsLst>
                <a:gs pos="0">
                  <a:srgbClr val="61006C"/>
                </a:gs>
                <a:gs pos="0">
                  <a:srgbClr val="000000"/>
                </a:gs>
                <a:gs pos="77000">
                  <a:srgbClr val="09149E"/>
                </a:gs>
                <a:gs pos="53000">
                  <a:srgbClr val="390F82"/>
                </a:gs>
                <a:gs pos="28000">
                  <a:srgbClr val="470A7B"/>
                </a:gs>
                <a:gs pos="61000">
                  <a:srgbClr val="2D1489"/>
                </a:gs>
                <a:gs pos="100000">
                  <a:srgbClr val="0D21E8"/>
                </a:gs>
              </a:gsLst>
              <a:lin ang="18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8" name="corner shade">
              <a:extLst>
                <a:ext uri="{FF2B5EF4-FFF2-40B4-BE49-F238E27FC236}">
                  <a16:creationId xmlns:a16="http://schemas.microsoft.com/office/drawing/2014/main" id="{41D298CE-0486-0048-AD77-678054019D2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29" y="1993"/>
              <a:ext cx="12191999" cy="6858000"/>
            </a:xfrm>
            <a:prstGeom prst="rect">
              <a:avLst/>
            </a:prstGeom>
            <a:gradFill flip="none" rotWithShape="1">
              <a:gsLst>
                <a:gs pos="67000">
                  <a:schemeClr val="bg1">
                    <a:lumMod val="95000"/>
                    <a:lumOff val="5000"/>
                    <a:alpha val="4000"/>
                  </a:schemeClr>
                </a:gs>
                <a:gs pos="100000">
                  <a:schemeClr val="bg1">
                    <a:lumMod val="95000"/>
                    <a:lumOff val="5000"/>
                    <a:alpha val="65000"/>
                  </a:schemeClr>
                </a:gs>
              </a:gsLst>
              <a:lin ang="84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37CE2FC-9AB8-B54C-9193-2641EBAC98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alphaModFix amt="17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841579" y="4624899"/>
              <a:ext cx="6346963" cy="222066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0CA2AA3-BFB6-C241-B2BE-225FD860FD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alphaModFix amt="29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092543" y="5257799"/>
              <a:ext cx="6102913" cy="1598207"/>
            </a:xfrm>
            <a:prstGeom prst="rect">
              <a:avLst/>
            </a:prstGeom>
          </p:spPr>
        </p:pic>
      </p:grpSp>
      <p:sp>
        <p:nvSpPr>
          <p:cNvPr id="9" name="EPC 2020">
            <a:extLst>
              <a:ext uri="{FF2B5EF4-FFF2-40B4-BE49-F238E27FC236}">
                <a16:creationId xmlns:a16="http://schemas.microsoft.com/office/drawing/2014/main" id="{1DAA4A1D-780B-4557-984A-E855537EFF8A}"/>
              </a:ext>
            </a:extLst>
          </p:cNvPr>
          <p:cNvSpPr txBox="1">
            <a:spLocks/>
          </p:cNvSpPr>
          <p:nvPr/>
        </p:nvSpPr>
        <p:spPr bwMode="white">
          <a:xfrm>
            <a:off x="7279078" y="869646"/>
            <a:ext cx="4148579" cy="20153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ctr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8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lang="en-US"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tabLst>
                <a:tab pos="1484313" algn="l"/>
              </a:tabLst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6pPr>
            <a:lvl7pPr marL="27432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7pPr>
            <a:lvl8pPr marL="32004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8pPr>
            <a:lvl9pPr marL="36576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9pPr>
          </a:lstStyle>
          <a:p>
            <a:pPr algn="r">
              <a:spcAft>
                <a:spcPts val="0"/>
              </a:spcAft>
            </a:pPr>
            <a:r>
              <a:rPr lang="en-US" sz="1200" b="1" i="1" dirty="0">
                <a:solidFill>
                  <a:schemeClr val="accent4">
                    <a:lumMod val="20000"/>
                    <a:lumOff val="80000"/>
                    <a:alpha val="50000"/>
                  </a:schemeClr>
                </a:solidFill>
              </a:rPr>
              <a:t>CONFERENCIA DE USUARIOS ESRI 2021</a:t>
            </a:r>
            <a:endParaRPr lang="en-US" sz="1200" i="1" dirty="0">
              <a:solidFill>
                <a:schemeClr val="accent4">
                  <a:lumMod val="20000"/>
                  <a:lumOff val="80000"/>
                  <a:alpha val="50000"/>
                </a:schemeClr>
              </a:solidFill>
            </a:endParaRPr>
          </a:p>
        </p:txBody>
      </p:sp>
      <p:sp>
        <p:nvSpPr>
          <p:cNvPr id="15" name="Marcador de contenido 7">
            <a:extLst>
              <a:ext uri="{FF2B5EF4-FFF2-40B4-BE49-F238E27FC236}">
                <a16:creationId xmlns:a16="http://schemas.microsoft.com/office/drawing/2014/main" id="{51220EE4-776B-48F9-A09F-1493798E9AD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endParaRPr lang="es-CO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A2C4EDE-275C-4A72-8FB7-4EDBF3360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82625"/>
            <a:ext cx="10826496" cy="369332"/>
          </a:xfrm>
        </p:spPr>
        <p:txBody>
          <a:bodyPr/>
          <a:lstStyle/>
          <a:p>
            <a:r>
              <a:rPr lang="es-MX" dirty="0"/>
              <a:t>Título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924753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">
            <a:extLst>
              <a:ext uri="{FF2B5EF4-FFF2-40B4-BE49-F238E27FC236}">
                <a16:creationId xmlns:a16="http://schemas.microsoft.com/office/drawing/2014/main" id="{68B68476-F7DB-D74B-8E98-416C96CD2B3E}"/>
              </a:ext>
            </a:extLst>
          </p:cNvPr>
          <p:cNvGrpSpPr/>
          <p:nvPr/>
        </p:nvGrpSpPr>
        <p:grpSpPr>
          <a:xfrm>
            <a:off x="0" y="0"/>
            <a:ext cx="13104671" cy="6861986"/>
            <a:chOff x="0" y="0"/>
            <a:chExt cx="13104671" cy="6861986"/>
          </a:xfrm>
        </p:grpSpPr>
        <p:sp>
          <p:nvSpPr>
            <p:cNvPr id="12" name="gradient 1">
              <a:extLst>
                <a:ext uri="{FF2B5EF4-FFF2-40B4-BE49-F238E27FC236}">
                  <a16:creationId xmlns:a16="http://schemas.microsoft.com/office/drawing/2014/main" id="{B0BAC547-EB1A-BE49-8D81-17B093CC0FE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0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61006C"/>
                </a:gs>
                <a:gs pos="0">
                  <a:srgbClr val="000000"/>
                </a:gs>
                <a:gs pos="77000">
                  <a:srgbClr val="09149E"/>
                </a:gs>
                <a:gs pos="52000">
                  <a:srgbClr val="390F82"/>
                </a:gs>
                <a:gs pos="28000">
                  <a:srgbClr val="470A7B"/>
                </a:gs>
                <a:gs pos="59000">
                  <a:srgbClr val="2D1489"/>
                </a:gs>
                <a:gs pos="100000">
                  <a:srgbClr val="0D21E8"/>
                </a:gs>
              </a:gsLst>
              <a:lin ang="18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4" name="corner shade">
              <a:extLst>
                <a:ext uri="{FF2B5EF4-FFF2-40B4-BE49-F238E27FC236}">
                  <a16:creationId xmlns:a16="http://schemas.microsoft.com/office/drawing/2014/main" id="{B70B6D43-5615-7F4F-AF79-EBEE3EE0CB3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28" y="3986"/>
              <a:ext cx="12191999" cy="6858000"/>
            </a:xfrm>
            <a:prstGeom prst="rect">
              <a:avLst/>
            </a:prstGeom>
            <a:gradFill flip="none" rotWithShape="1">
              <a:gsLst>
                <a:gs pos="67000">
                  <a:schemeClr val="bg1">
                    <a:lumMod val="95000"/>
                    <a:lumOff val="5000"/>
                    <a:alpha val="4000"/>
                  </a:schemeClr>
                </a:gs>
                <a:gs pos="100000">
                  <a:schemeClr val="bg1">
                    <a:lumMod val="95000"/>
                    <a:lumOff val="5000"/>
                    <a:alpha val="65000"/>
                  </a:schemeClr>
                </a:gs>
              </a:gsLst>
              <a:lin ang="84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1246E6B-5FE9-C74C-968E-39F3C2A24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alphaModFix amt="58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98A1154-DDD7-2F4D-BC5D-C65F594663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292" t="-42245"/>
            <a:stretch/>
          </p:blipFill>
          <p:spPr>
            <a:xfrm>
              <a:off x="5131838" y="4336213"/>
              <a:ext cx="7972833" cy="2519794"/>
            </a:xfrm>
            <a:prstGeom prst="rect">
              <a:avLst/>
            </a:prstGeom>
          </p:spPr>
        </p:pic>
      </p:grpSp>
      <p:sp>
        <p:nvSpPr>
          <p:cNvPr id="9" name="Marcador de contenido 7">
            <a:extLst>
              <a:ext uri="{FF2B5EF4-FFF2-40B4-BE49-F238E27FC236}">
                <a16:creationId xmlns:a16="http://schemas.microsoft.com/office/drawing/2014/main" id="{722462FF-E1F5-438A-9008-AF64D602B0E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endParaRPr lang="es-CO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16183B3-BE8E-4612-ADB9-EF4BFE062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82625"/>
            <a:ext cx="10826496" cy="369332"/>
          </a:xfrm>
        </p:spPr>
        <p:txBody>
          <a:bodyPr/>
          <a:lstStyle/>
          <a:p>
            <a:r>
              <a:rPr lang="es-MX" dirty="0"/>
              <a:t>Título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28610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">
            <a:extLst>
              <a:ext uri="{FF2B5EF4-FFF2-40B4-BE49-F238E27FC236}">
                <a16:creationId xmlns:a16="http://schemas.microsoft.com/office/drawing/2014/main" id="{EAFE8A26-CD3E-D94B-9033-C292885DE96E}"/>
              </a:ext>
            </a:extLst>
          </p:cNvPr>
          <p:cNvGrpSpPr/>
          <p:nvPr/>
        </p:nvGrpSpPr>
        <p:grpSpPr>
          <a:xfrm>
            <a:off x="0" y="-1993"/>
            <a:ext cx="12193728" cy="6861986"/>
            <a:chOff x="0" y="-1993"/>
            <a:chExt cx="12193728" cy="6861986"/>
          </a:xfrm>
        </p:grpSpPr>
        <p:sp>
          <p:nvSpPr>
            <p:cNvPr id="11" name="gradient 1">
              <a:extLst>
                <a:ext uri="{FF2B5EF4-FFF2-40B4-BE49-F238E27FC236}">
                  <a16:creationId xmlns:a16="http://schemas.microsoft.com/office/drawing/2014/main" id="{865063CC-CC0D-0442-9DF8-4693F963F05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" y="0"/>
              <a:ext cx="12191999" cy="6858000"/>
            </a:xfrm>
            <a:prstGeom prst="rect">
              <a:avLst/>
            </a:prstGeom>
            <a:gradFill flip="none" rotWithShape="1">
              <a:gsLst>
                <a:gs pos="100000">
                  <a:srgbClr val="FF8086"/>
                </a:gs>
                <a:gs pos="35000">
                  <a:srgbClr val="5C065A"/>
                </a:gs>
                <a:gs pos="66000">
                  <a:srgbClr val="890D84"/>
                </a:gs>
                <a:gs pos="0">
                  <a:srgbClr val="361899"/>
                </a:gs>
              </a:gsLst>
              <a:lin ang="6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5" name="corner shade">
              <a:extLst>
                <a:ext uri="{FF2B5EF4-FFF2-40B4-BE49-F238E27FC236}">
                  <a16:creationId xmlns:a16="http://schemas.microsoft.com/office/drawing/2014/main" id="{3BA6A785-C04D-4C4C-AD80-2D3C5ECA9A0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29" y="1993"/>
              <a:ext cx="12191999" cy="6858000"/>
            </a:xfrm>
            <a:prstGeom prst="rect">
              <a:avLst/>
            </a:prstGeom>
            <a:gradFill flip="none" rotWithShape="1">
              <a:gsLst>
                <a:gs pos="55000">
                  <a:schemeClr val="bg1">
                    <a:lumMod val="95000"/>
                    <a:lumOff val="5000"/>
                    <a:alpha val="4000"/>
                  </a:schemeClr>
                </a:gs>
                <a:gs pos="100000">
                  <a:schemeClr val="bg1">
                    <a:lumMod val="95000"/>
                    <a:lumOff val="5000"/>
                  </a:schemeClr>
                </a:gs>
              </a:gsLst>
              <a:lin ang="84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6" name="gradient 1">
              <a:extLst>
                <a:ext uri="{FF2B5EF4-FFF2-40B4-BE49-F238E27FC236}">
                  <a16:creationId xmlns:a16="http://schemas.microsoft.com/office/drawing/2014/main" id="{9CB53202-23BE-9D4B-9327-B8FA3509AEF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" y="-1993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FF2364"/>
                </a:gs>
                <a:gs pos="61000">
                  <a:srgbClr val="5C065A"/>
                </a:gs>
                <a:gs pos="30000">
                  <a:srgbClr val="890D84"/>
                </a:gs>
                <a:gs pos="100000">
                  <a:srgbClr val="380139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5" name="Picture 4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B817EB97-9542-E34C-BC27-4E50B3465B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246536" y="0"/>
              <a:ext cx="7945464" cy="6858000"/>
            </a:xfrm>
            <a:prstGeom prst="rect">
              <a:avLst/>
            </a:prstGeom>
          </p:spPr>
        </p:pic>
        <p:pic>
          <p:nvPicPr>
            <p:cNvPr id="17" name="Picture 16" descr="A picture containing text, guitar&#10;&#10;Description automatically generated">
              <a:extLst>
                <a:ext uri="{FF2B5EF4-FFF2-40B4-BE49-F238E27FC236}">
                  <a16:creationId xmlns:a16="http://schemas.microsoft.com/office/drawing/2014/main" id="{01C27A48-A65E-E64D-ACCA-782A65741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00A067-10B5-0740-9B8E-094820E226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C991"/>
                </a:solidFill>
              </a:rPr>
              <a:t>Subtítulo</a:t>
            </a:r>
            <a:endParaRPr lang="en-US" dirty="0">
              <a:solidFill>
                <a:srgbClr val="FFCA9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6B0A39-F017-7E49-8450-75FB7414A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Titulo</a:t>
            </a:r>
            <a:r>
              <a:rPr lang="en-US" dirty="0"/>
              <a:t> de </a:t>
            </a:r>
            <a:r>
              <a:rPr lang="en-US" dirty="0" err="1"/>
              <a:t>sección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807103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>
            <a:extLst>
              <a:ext uri="{FF2B5EF4-FFF2-40B4-BE49-F238E27FC236}">
                <a16:creationId xmlns:a16="http://schemas.microsoft.com/office/drawing/2014/main" id="{B66955F2-B487-3047-AC03-63D6233B9CCF}"/>
              </a:ext>
            </a:extLst>
          </p:cNvPr>
          <p:cNvGrpSpPr/>
          <p:nvPr/>
        </p:nvGrpSpPr>
        <p:grpSpPr>
          <a:xfrm>
            <a:off x="0" y="-1993"/>
            <a:ext cx="12193728" cy="6865972"/>
            <a:chOff x="0" y="-1993"/>
            <a:chExt cx="12193728" cy="6865972"/>
          </a:xfrm>
        </p:grpSpPr>
        <p:sp>
          <p:nvSpPr>
            <p:cNvPr id="8" name="gradient 1">
              <a:extLst>
                <a:ext uri="{FF2B5EF4-FFF2-40B4-BE49-F238E27FC236}">
                  <a16:creationId xmlns:a16="http://schemas.microsoft.com/office/drawing/2014/main" id="{D1FECB60-9A94-8F47-A204-51E6DC7D656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" y="0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000000"/>
                </a:gs>
                <a:gs pos="67000">
                  <a:srgbClr val="09149E"/>
                </a:gs>
                <a:gs pos="35000">
                  <a:srgbClr val="2D1489"/>
                </a:gs>
                <a:gs pos="100000">
                  <a:srgbClr val="0D21E8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4" name="gradient 1">
              <a:extLst>
                <a:ext uri="{FF2B5EF4-FFF2-40B4-BE49-F238E27FC236}">
                  <a16:creationId xmlns:a16="http://schemas.microsoft.com/office/drawing/2014/main" id="{DFE244D2-9D81-4441-B4E6-53C00AE152C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" y="-1993"/>
              <a:ext cx="12191999" cy="6858000"/>
            </a:xfrm>
            <a:prstGeom prst="rect">
              <a:avLst/>
            </a:prstGeom>
            <a:gradFill flip="none" rotWithShape="1">
              <a:gsLst>
                <a:gs pos="0">
                  <a:srgbClr val="FF2364"/>
                </a:gs>
                <a:gs pos="61000">
                  <a:srgbClr val="5C065A"/>
                </a:gs>
                <a:gs pos="30000">
                  <a:srgbClr val="890D84"/>
                </a:gs>
                <a:gs pos="100000">
                  <a:srgbClr val="380139"/>
                </a:gs>
              </a:gsLst>
              <a:lin ang="13500000" scaled="1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6" name="corner shade">
              <a:extLst>
                <a:ext uri="{FF2B5EF4-FFF2-40B4-BE49-F238E27FC236}">
                  <a16:creationId xmlns:a16="http://schemas.microsoft.com/office/drawing/2014/main" id="{8FEC56C6-016B-3D4D-B6B6-ED1F9CE1454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" y="5979"/>
              <a:ext cx="12191999" cy="6858000"/>
            </a:xfrm>
            <a:prstGeom prst="rect">
              <a:avLst/>
            </a:prstGeom>
            <a:gradFill flip="none" rotWithShape="1">
              <a:gsLst>
                <a:gs pos="38000">
                  <a:srgbClr val="36189A">
                    <a:alpha val="10000"/>
                  </a:srgbClr>
                </a:gs>
                <a:gs pos="0">
                  <a:srgbClr val="000000">
                    <a:alpha val="71000"/>
                  </a:srgbClr>
                </a:gs>
              </a:gsLst>
              <a:lin ang="12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5" name="Picture 14" descr="A picture containing text, indoor, dark, lit&#10;&#10;Description automatically generated">
              <a:extLst>
                <a:ext uri="{FF2B5EF4-FFF2-40B4-BE49-F238E27FC236}">
                  <a16:creationId xmlns:a16="http://schemas.microsoft.com/office/drawing/2014/main" id="{39D11CE3-9673-6042-A4B3-4B05C002F3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2" name="corner shade">
              <a:extLst>
                <a:ext uri="{FF2B5EF4-FFF2-40B4-BE49-F238E27FC236}">
                  <a16:creationId xmlns:a16="http://schemas.microsoft.com/office/drawing/2014/main" id="{5E85D2B5-0C86-8949-BE3D-0BC75426501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29" y="1993"/>
              <a:ext cx="12191999" cy="6858000"/>
            </a:xfrm>
            <a:prstGeom prst="rect">
              <a:avLst/>
            </a:prstGeom>
            <a:gradFill flip="none" rotWithShape="1">
              <a:gsLst>
                <a:gs pos="55000">
                  <a:schemeClr val="bg1">
                    <a:lumMod val="95000"/>
                    <a:lumOff val="5000"/>
                    <a:alpha val="4000"/>
                  </a:schemeClr>
                </a:gs>
                <a:gs pos="100000">
                  <a:schemeClr val="bg1">
                    <a:lumMod val="95000"/>
                    <a:lumOff val="5000"/>
                  </a:schemeClr>
                </a:gs>
              </a:gsLst>
              <a:lin ang="84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94E7FF"/>
                </a:solidFill>
              </a:rPr>
              <a:t>Presentadores</a:t>
            </a:r>
            <a:endParaRPr lang="en-US" dirty="0">
              <a:solidFill>
                <a:srgbClr val="94E7FF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Demo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DA62D51-7BA3-AD48-B08C-718E2983321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952698424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0">
              <a:schemeClr val="accent4"/>
            </a:gs>
            <a:gs pos="100000">
              <a:schemeClr val="accent4"/>
            </a:gs>
          </a:gsLst>
          <a:lin ang="16200000" scaled="1"/>
          <a:tileRect/>
        </a:gradFill>
        <a:ln>
          <a:noFill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defRPr sz="1400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g400077-UC-PPT-Tmplt-Esri-rev6-19-19" id="{05AE0B04-43C6-8747-8D82-D4EDA4AB9275}" vid="{5B07A797-ED80-D946-92FF-836AD305EC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a_x00ed_s xmlns="42dd9c7c-c52e-4ec7-8920-bea6f977babc" xsi:nil="true"/>
    <_x00c1_rea xmlns="42dd9c7c-c52e-4ec7-8920-bea6f977babc" xsi:nil="true"/>
    <Categor_x00ed_a xmlns="42dd9c7c-c52e-4ec7-8920-bea6f977babc" xsi:nil="true"/>
    <Evento xmlns="42dd9c7c-c52e-4ec7-8920-bea6f977babc" xsi:nil="true"/>
    <Sector xmlns="42dd9c7c-c52e-4ec7-8920-bea6f977babc" xsi:nil="true"/>
    <Tipo_x0020_de_x0020_archivo xmlns="42dd9c7c-c52e-4ec7-8920-bea6f977babc" xsi:nil="true"/>
    <Campa_x00f1_a xmlns="42dd9c7c-c52e-4ec7-8920-bea6f977bab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08DDFD43CD6144EBE798C48FDA812B8" ma:contentTypeVersion="18" ma:contentTypeDescription="Crear nuevo documento." ma:contentTypeScope="" ma:versionID="5f7c470a3a08bdeaff4ecbb4f5c65645">
  <xsd:schema xmlns:xsd="http://www.w3.org/2001/XMLSchema" xmlns:xs="http://www.w3.org/2001/XMLSchema" xmlns:p="http://schemas.microsoft.com/office/2006/metadata/properties" xmlns:ns2="42dd9c7c-c52e-4ec7-8920-bea6f977babc" xmlns:ns3="0370d369-afae-49f1-a8b0-053213e6079c" targetNamespace="http://schemas.microsoft.com/office/2006/metadata/properties" ma:root="true" ma:fieldsID="88f0adbbd52867f4b72990d5d89576d6" ns2:_="" ns3:_="">
    <xsd:import namespace="42dd9c7c-c52e-4ec7-8920-bea6f977babc"/>
    <xsd:import namespace="0370d369-afae-49f1-a8b0-053213e6079c"/>
    <xsd:element name="properties">
      <xsd:complexType>
        <xsd:sequence>
          <xsd:element name="documentManagement">
            <xsd:complexType>
              <xsd:all>
                <xsd:element ref="ns2:Pa_x00ed_s" minOccurs="0"/>
                <xsd:element ref="ns2:Tipo_x0020_de_x0020_archivo" minOccurs="0"/>
                <xsd:element ref="ns2:_x00c1_rea" minOccurs="0"/>
                <xsd:element ref="ns2:Sector" minOccurs="0"/>
                <xsd:element ref="ns2:Evento" minOccurs="0"/>
                <xsd:element ref="ns2:Categor_x00ed_a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CR" minOccurs="0"/>
                <xsd:element ref="ns2:Campa_x00f1_a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dd9c7c-c52e-4ec7-8920-bea6f977babc" elementFormDefault="qualified">
    <xsd:import namespace="http://schemas.microsoft.com/office/2006/documentManagement/types"/>
    <xsd:import namespace="http://schemas.microsoft.com/office/infopath/2007/PartnerControls"/>
    <xsd:element name="Pa_x00ed_s" ma:index="8" nillable="true" ma:displayName="País" ma:format="Dropdown" ma:internalName="Pa_x00ed_s">
      <xsd:simpleType>
        <xsd:restriction base="dms:Choice">
          <xsd:enumeration value="Colombia"/>
          <xsd:enumeration value="Ecuador"/>
          <xsd:enumeration value="Multi país"/>
          <xsd:enumeration value="Panama"/>
        </xsd:restriction>
      </xsd:simpleType>
    </xsd:element>
    <xsd:element name="Tipo_x0020_de_x0020_archivo" ma:index="9" nillable="true" ma:displayName="Tipo de archivo" ma:format="Dropdown" ma:internalName="Tipo_x0020_de_x0020_archivo">
      <xsd:simpleType>
        <xsd:restriction base="dms:Choice">
          <xsd:enumeration value="Carta"/>
          <xsd:enumeration value="Excel"/>
          <xsd:enumeration value="GIF"/>
          <xsd:enumeration value="Icono"/>
          <xsd:enumeration value="Illustrator"/>
          <xsd:enumeration value="Imagen"/>
          <xsd:enumeration value="Logo"/>
          <xsd:enumeration value="PDF"/>
          <xsd:enumeration value="Presentación"/>
          <xsd:enumeration value="Tema para PPT"/>
          <xsd:enumeration value="Tipografía"/>
          <xsd:enumeration value="Video"/>
          <xsd:enumeration value="Word"/>
          <xsd:enumeration value="ZIP"/>
        </xsd:restriction>
      </xsd:simpleType>
    </xsd:element>
    <xsd:element name="_x00c1_rea" ma:index="10" nillable="true" ma:displayName="Área" ma:format="Dropdown" ma:internalName="_x00c1_rea">
      <xsd:simpleType>
        <xsd:restriction base="dms:Choice">
          <xsd:enumeration value="Comunicaciones y Alianzas"/>
          <xsd:enumeration value="Consultoría"/>
          <xsd:enumeration value="Desarrollo de Negocios"/>
          <xsd:enumeration value="Entrenamiento"/>
          <xsd:enumeration value="Gerencia"/>
          <xsd:enumeration value="Gestión de Calidad"/>
          <xsd:enumeration value="Gestión Humana"/>
          <xsd:enumeration value="IT"/>
          <xsd:enumeration value="Presidencia"/>
          <xsd:enumeration value="Servicio al Cliente"/>
          <xsd:enumeration value="Ventas y Mercadeo"/>
        </xsd:restriction>
      </xsd:simpleType>
    </xsd:element>
    <xsd:element name="Sector" ma:index="11" nillable="true" ma:displayName="Sector" ma:format="Dropdown" ma:internalName="Sector">
      <xsd:simpleType>
        <xsd:restriction base="dms:Choice">
          <xsd:enumeration value="CNX"/>
          <xsd:enumeration value="DEX"/>
          <xsd:enumeration value="EDX"/>
          <xsd:enumeration value="GLX"/>
          <xsd:enumeration value="GNX"/>
          <xsd:enumeration value="INX"/>
          <xsd:enumeration value="NOI"/>
          <xsd:enumeration value="ONX"/>
          <xsd:enumeration value="RNX"/>
          <xsd:enumeration value="SIX"/>
          <xsd:enumeration value="SPX"/>
        </xsd:restriction>
      </xsd:simpleType>
    </xsd:element>
    <xsd:element name="Evento" ma:index="12" nillable="true" ma:displayName="Evento" ma:format="Dropdown" ma:internalName="Evento">
      <xsd:simpleType>
        <xsd:restriction base="dms:Choice">
          <xsd:enumeration value="CUE 2021"/>
          <xsd:enumeration value="GISday 2021"/>
          <xsd:enumeration value="N/A"/>
          <xsd:enumeration value="Webinar"/>
          <xsd:enumeration value="UC 2021"/>
        </xsd:restriction>
      </xsd:simpleType>
    </xsd:element>
    <xsd:element name="Categor_x00ed_a" ma:index="13" nillable="true" ma:displayName="Categoría" ma:format="Dropdown" ma:internalName="Categor_x00ed_a">
      <xsd:simpleType>
        <xsd:restriction base="dms:Choice">
          <xsd:enumeration value="Brand"/>
          <xsd:enumeration value="Brochure"/>
          <xsd:enumeration value="Campañas"/>
          <xsd:enumeration value="Caso de Exito"/>
          <xsd:enumeration value="Catalogo"/>
          <xsd:enumeration value="Certificados"/>
          <xsd:enumeration value="Comunicado de Prensa"/>
          <xsd:enumeration value="COVID"/>
          <xsd:enumeration value="Datos e Imágenes"/>
          <xsd:enumeration value="Geoletter"/>
          <xsd:enumeration value="Pardot"/>
          <xsd:enumeration value="Producto"/>
          <xsd:enumeration value="Sisconger"/>
        </xsd:restriction>
      </xsd:simpleType>
    </xsd:element>
    <xsd:element name="MediaServiceMetadata" ma:index="14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Campa_x00f1_a" ma:index="23" nillable="true" ma:displayName="Campaña" ma:format="Dropdown" ma:internalName="Campa_x00f1_a">
      <xsd:simpleType>
        <xsd:restriction base="dms:Choice">
          <xsd:enumeration value="COVID -19"/>
          <xsd:enumeration value="Productos"/>
          <xsd:enumeration value="Mantenimiento"/>
          <xsd:enumeration value="UC 2021"/>
          <xsd:enumeration value="Personal Use"/>
          <xsd:enumeration value="General"/>
          <xsd:enumeration value="Desarrolladores"/>
          <xsd:enumeration value="Entrenamiento"/>
          <xsd:enumeration value="Trabaje con nosotros"/>
          <xsd:enumeration value="Eventos"/>
          <xsd:enumeration value="Business Partners"/>
        </xsd:restriction>
      </xsd:simpleType>
    </xsd:element>
    <xsd:element name="MediaServiceLocation" ma:index="24" nillable="true" ma:displayName="Location" ma:internalName="MediaServiceLocation" ma:readOnly="true">
      <xsd:simpleType>
        <xsd:restriction base="dms:Text"/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70d369-afae-49f1-a8b0-053213e6079c" elementFormDefault="qualified">
    <xsd:import namespace="http://schemas.microsoft.com/office/2006/documentManagement/types"/>
    <xsd:import namespace="http://schemas.microsoft.com/office/infopath/2007/PartnerControls"/>
    <xsd:element name="SharedWithUsers" ma:index="2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E133DB-697E-4C10-B192-8899027B1EC6}">
  <ds:schemaRefs>
    <ds:schemaRef ds:uri="http://purl.org/dc/dcmitype/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e6782280-1da8-49ad-8cd4-21db85d6e947"/>
    <ds:schemaRef ds:uri="http://schemas.microsoft.com/office/2006/metadata/properties"/>
    <ds:schemaRef ds:uri="http://www.w3.org/XML/1998/namespace"/>
    <ds:schemaRef ds:uri="http://purl.org/dc/terms/"/>
    <ds:schemaRef ds:uri="42dd9c7c-c52e-4ec7-8920-bea6f977babc"/>
  </ds:schemaRefs>
</ds:datastoreItem>
</file>

<file path=customXml/itemProps2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D35781-73F6-4C85-867C-44759ED36A2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dd9c7c-c52e-4ec7-8920-bea6f977babc"/>
    <ds:schemaRef ds:uri="0370d369-afae-49f1-a8b0-053213e6079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Esri_Corporate_Template-Dark</Template>
  <TotalTime>0</TotalTime>
  <Words>201</Words>
  <Application>Microsoft Office PowerPoint</Application>
  <PresentationFormat>Panorámica</PresentationFormat>
  <Paragraphs>53</Paragraphs>
  <Slides>11</Slides>
  <Notes>11</Notes>
  <HiddenSlides>3</HiddenSlides>
  <MMClips>4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2" baseType="lpstr">
      <vt:lpstr>Esri_Corporate_Template-Dark</vt:lpstr>
      <vt:lpstr>Cómo aplicar esta plantilla a diapositivas existentes</vt:lpstr>
      <vt:lpstr>Conferencia de Usuarios  Esri 2021</vt:lpstr>
      <vt:lpstr>Título de presentación</vt:lpstr>
      <vt:lpstr>Presentación de PowerPoint</vt:lpstr>
      <vt:lpstr>Conferencia de Usuarios  Esri 2021</vt:lpstr>
      <vt:lpstr>Título</vt:lpstr>
      <vt:lpstr>Título</vt:lpstr>
      <vt:lpstr>Titulo de sección</vt:lpstr>
      <vt:lpstr>Título Demo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apply this template to existing slides</dc:title>
  <dc:creator/>
  <cp:lastModifiedBy/>
  <cp:revision>6</cp:revision>
  <cp:lastPrinted>2019-04-30T20:56:12Z</cp:lastPrinted>
  <dcterms:created xsi:type="dcterms:W3CDTF">2019-08-28T00:58:57Z</dcterms:created>
  <dcterms:modified xsi:type="dcterms:W3CDTF">2021-07-11T21:38:41Z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0x010100D08DDFD43CD6144EBE798C48FDA812B8</vt:lpwstr>
  </property>
</Properties>
</file>

<file path=docProps/thumbnail.jpeg>
</file>